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314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8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92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61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102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01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5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39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1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483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48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B0694E-193D-4C69-8A50-4D889CCD12D3}" type="datetimeFigureOut">
              <a:rPr lang="en-GB" smtClean="0"/>
              <a:t>11/11/2023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D0A2DC-85E0-43CB-88BA-57266ADB0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28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ZaKFTsUOEM" TargetMode="External"/><Relationship Id="rId2" Type="http://schemas.openxmlformats.org/officeDocument/2006/relationships/hyperlink" Target="https://www.youtube.com/watch?v=5yO433hdR2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qoqyce2RH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2CDAD17-D3BC-450C-B73D-DACE879563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7317DCF-5558-46CD-B9CB-B1E745A6C4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3794CB5-61AF-4CF1-8BE2-E7EEB69F16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004723"/>
            <a:ext cx="11281609" cy="2396079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A96453A-09C8-4335-9D3C-B99FAC9F20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4169490"/>
            <a:ext cx="10954512" cy="206654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01749-C449-4801-A046-6807392B5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4644082"/>
            <a:ext cx="9732773" cy="951573"/>
          </a:xfrm>
        </p:spPr>
        <p:txBody>
          <a:bodyPr>
            <a:normAutofit/>
          </a:bodyPr>
          <a:lstStyle/>
          <a:p>
            <a:r>
              <a:rPr lang="ar-AE" sz="6000" dirty="0"/>
              <a:t>حرف الذال </a:t>
            </a:r>
            <a:endParaRPr lang="en-GB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0EFFC-5890-4713-AABE-F8CE9A21F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475767"/>
            <a:ext cx="9517450" cy="594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1100" dirty="0"/>
          </a:p>
        </p:txBody>
      </p:sp>
      <p:sp>
        <p:nvSpPr>
          <p:cNvPr id="81" name="Round Single Corner Rectangle 15">
            <a:extLst>
              <a:ext uri="{FF2B5EF4-FFF2-40B4-BE49-F238E27FC236}">
                <a16:creationId xmlns:a16="http://schemas.microsoft.com/office/drawing/2014/main" id="{8BD9652E-A54E-4840-997E-7009D754C9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39605" y="636679"/>
            <a:ext cx="3415770" cy="3030473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365549-9CF4-453A-9744-F75D553FA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758" y="867183"/>
            <a:ext cx="2569464" cy="2569464"/>
          </a:xfrm>
          <a:prstGeom prst="rect">
            <a:avLst/>
          </a:prstGeom>
        </p:spPr>
      </p:pic>
      <p:sp>
        <p:nvSpPr>
          <p:cNvPr id="83" name="Round Single Corner Rectangle 27">
            <a:extLst>
              <a:ext uri="{FF2B5EF4-FFF2-40B4-BE49-F238E27FC236}">
                <a16:creationId xmlns:a16="http://schemas.microsoft.com/office/drawing/2014/main" id="{B56AC20B-A3B1-4105-A699-D9802D20D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89310" y="636679"/>
            <a:ext cx="3415770" cy="3030473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صوت حرف الذال( ذ ) مع العشرين حركة الحروف العربية (Learn Arabic Alphabet  (Phonics">
            <a:extLst>
              <a:ext uri="{FF2B5EF4-FFF2-40B4-BE49-F238E27FC236}">
                <a16:creationId xmlns:a16="http://schemas.microsoft.com/office/drawing/2014/main" id="{24F9BE89-2F01-4BBA-B5DF-05894BC639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07"/>
          <a:stretch/>
        </p:blipFill>
        <p:spPr bwMode="auto">
          <a:xfrm>
            <a:off x="4615867" y="1850160"/>
            <a:ext cx="2962656" cy="60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ound Single Corner Rectangle 30">
            <a:extLst>
              <a:ext uri="{FF2B5EF4-FFF2-40B4-BE49-F238E27FC236}">
                <a16:creationId xmlns:a16="http://schemas.microsoft.com/office/drawing/2014/main" id="{DDBE4B1E-E819-4CA0-BAB3-8B100D8DAA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4848" y="636679"/>
            <a:ext cx="3415770" cy="3030473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قصص عن الحروف قصة حرف الذال لرياض الاطفال بالصور ⋆ تطبيق حكايات بالعربي">
            <a:extLst>
              <a:ext uri="{FF2B5EF4-FFF2-40B4-BE49-F238E27FC236}">
                <a16:creationId xmlns:a16="http://schemas.microsoft.com/office/drawing/2014/main" id="{580DF43C-B236-4FA4-8AAC-674FBD77C6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8" t="28654" r="6239" b="9823"/>
          <a:stretch/>
        </p:blipFill>
        <p:spPr bwMode="auto">
          <a:xfrm>
            <a:off x="8121471" y="1555073"/>
            <a:ext cx="3222523" cy="131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E4A26674-03A0-4229-8F1A-0D8B00838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3983624"/>
            <a:ext cx="1920240" cy="507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ED3149E-57D5-4D11-8115-8EB25BCCF8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3983623"/>
            <a:ext cx="0" cy="429768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8B64ECB-E742-47C6-9FAE-599DEDB7E7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3983623"/>
            <a:ext cx="0" cy="429768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6BFBB21-8CA8-4010-8FFE-39BBAD5B98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11199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8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1ED7-ACEC-4E5B-843B-762A2958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/>
              <a:t>الدرس التاسع - حرف 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7B212-2F88-46A9-A39D-1D28C6724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AE" dirty="0"/>
              <a:t>لنبدأ بمشاهدة الأبجدية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Lets start by watching the alphabet: </a:t>
            </a:r>
          </a:p>
          <a:p>
            <a:r>
              <a:rPr lang="en-GB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https://www.youtube.com/watch?v=5yO433hdR2M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/>
              <a:t>Now lets start with the letter of this week:</a:t>
            </a:r>
          </a:p>
          <a:p>
            <a:r>
              <a:rPr lang="en-GB" dirty="0">
                <a:hlinkClick r:id="rId3"/>
              </a:rPr>
              <a:t>https://www.youtube.com/watch?v=cZaKFTsUOEM</a:t>
            </a:r>
            <a:endParaRPr lang="en-GB" dirty="0"/>
          </a:p>
          <a:p>
            <a:r>
              <a:rPr lang="en-GB" dirty="0">
                <a:hlinkClick r:id="rId4"/>
              </a:rPr>
              <a:t>https://www.youtube.com/watch?v=3qoqyce2RHg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CCE24-FB8D-4C17-9471-5D3DD20B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dirty="0"/>
              <a:t>كيفَ نكتب حرف ذ</a:t>
            </a:r>
            <a:endParaRPr lang="en-GB" dirty="0"/>
          </a:p>
        </p:txBody>
      </p:sp>
      <p:pic>
        <p:nvPicPr>
          <p:cNvPr id="2050" name="Picture 2" descr="Cartoon Fly with Big Eyes Isolated in 2020 | Vector drawing, Fly drawing,  Big eyes">
            <a:extLst>
              <a:ext uri="{FF2B5EF4-FFF2-40B4-BE49-F238E27FC236}">
                <a16:creationId xmlns:a16="http://schemas.microsoft.com/office/drawing/2014/main" id="{F1F21DAD-5587-4F6E-9713-E59B8F40D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04" y="1831313"/>
            <a:ext cx="2039015" cy="213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Yummy Cartoon Images, Stock Photos &amp; Vectors | Shutterstock">
            <a:extLst>
              <a:ext uri="{FF2B5EF4-FFF2-40B4-BE49-F238E27FC236}">
                <a16:creationId xmlns:a16="http://schemas.microsoft.com/office/drawing/2014/main" id="{D8F258FC-E476-41FE-9951-E2878765BB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4"/>
          <a:stretch/>
        </p:blipFill>
        <p:spPr bwMode="auto">
          <a:xfrm>
            <a:off x="9704543" y="1730338"/>
            <a:ext cx="2030298" cy="213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llustration of a hand taking a book out from the shelf. | CanStock">
            <a:extLst>
              <a:ext uri="{FF2B5EF4-FFF2-40B4-BE49-F238E27FC236}">
                <a16:creationId xmlns:a16="http://schemas.microsoft.com/office/drawing/2014/main" id="{C6137BD9-A096-47B9-BCD0-B8434CFEB3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20"/>
          <a:stretch/>
        </p:blipFill>
        <p:spPr bwMode="auto">
          <a:xfrm>
            <a:off x="3719330" y="1831313"/>
            <a:ext cx="2325100" cy="213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9F300B-E07F-4FA6-3F89-FE582EB404AF}"/>
              </a:ext>
            </a:extLst>
          </p:cNvPr>
          <p:cNvSpPr txBox="1"/>
          <p:nvPr/>
        </p:nvSpPr>
        <p:spPr>
          <a:xfrm>
            <a:off x="1259799" y="4069080"/>
            <a:ext cx="149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dirty="0">
                <a:solidFill>
                  <a:srgbClr val="FF0000"/>
                </a:solidFill>
              </a:rPr>
              <a:t>ذُ</a:t>
            </a:r>
            <a:r>
              <a:rPr lang="ar-AE" sz="3200" dirty="0"/>
              <a:t>بابة</a:t>
            </a:r>
            <a:r>
              <a:rPr lang="ar-AE" sz="1800" dirty="0"/>
              <a:t> </a:t>
            </a:r>
            <a:endParaRPr lang="ar-AE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FADCCC-4AD6-B07C-EA94-89458E77B989}"/>
              </a:ext>
            </a:extLst>
          </p:cNvPr>
          <p:cNvSpPr txBox="1"/>
          <p:nvPr/>
        </p:nvSpPr>
        <p:spPr>
          <a:xfrm>
            <a:off x="4348480" y="4006149"/>
            <a:ext cx="13512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أَخَ</a:t>
            </a:r>
            <a:r>
              <a:rPr lang="ar-AE" sz="2800" dirty="0">
                <a:solidFill>
                  <a:srgbClr val="FF0000"/>
                </a:solidFill>
              </a:rPr>
              <a:t>ذَ</a:t>
            </a:r>
            <a:endParaRPr lang="en-GB" sz="28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432369-33CE-105B-7688-6FFE5AA9F811}"/>
              </a:ext>
            </a:extLst>
          </p:cNvPr>
          <p:cNvSpPr txBox="1"/>
          <p:nvPr/>
        </p:nvSpPr>
        <p:spPr>
          <a:xfrm>
            <a:off x="10048240" y="3827158"/>
            <a:ext cx="107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buNone/>
            </a:pPr>
            <a:r>
              <a:rPr lang="ar-AE" sz="2800" dirty="0"/>
              <a:t>لَ</a:t>
            </a:r>
            <a:r>
              <a:rPr lang="ar-AE" sz="2800" dirty="0">
                <a:solidFill>
                  <a:srgbClr val="FF0000"/>
                </a:solidFill>
              </a:rPr>
              <a:t>ذِ</a:t>
            </a:r>
            <a:r>
              <a:rPr lang="ar-AE" sz="2800" dirty="0"/>
              <a:t>ي</a:t>
            </a:r>
            <a:r>
              <a:rPr lang="ar-AE" sz="2800" dirty="0">
                <a:solidFill>
                  <a:srgbClr val="FF0000"/>
                </a:solidFill>
              </a:rPr>
              <a:t>ذ</a:t>
            </a:r>
          </a:p>
        </p:txBody>
      </p:sp>
      <p:pic>
        <p:nvPicPr>
          <p:cNvPr id="1026" name="Picture 2" descr="Sweet Corn Ear Maize Cob Cartoon Illustration Stock Vector ...">
            <a:extLst>
              <a:ext uri="{FF2B5EF4-FFF2-40B4-BE49-F238E27FC236}">
                <a16:creationId xmlns:a16="http://schemas.microsoft.com/office/drawing/2014/main" id="{F4A9807E-77A8-A99F-A4DD-00B32DDBA9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3261" r="8581" b="1926"/>
          <a:stretch/>
        </p:blipFill>
        <p:spPr bwMode="auto">
          <a:xfrm>
            <a:off x="7010441" y="1831313"/>
            <a:ext cx="2039015" cy="220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8B39886-8055-5D77-B04D-9BC33997FBFC}"/>
              </a:ext>
            </a:extLst>
          </p:cNvPr>
          <p:cNvSpPr txBox="1"/>
          <p:nvPr/>
        </p:nvSpPr>
        <p:spPr>
          <a:xfrm>
            <a:off x="7354308" y="4128279"/>
            <a:ext cx="135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solidFill>
                  <a:srgbClr val="FF0000"/>
                </a:solidFill>
              </a:rPr>
              <a:t>ذ</a:t>
            </a:r>
            <a:r>
              <a:rPr lang="ar-SA" sz="2800" dirty="0"/>
              <a:t>رة</a:t>
            </a:r>
            <a:r>
              <a:rPr lang="ar-SA" dirty="0"/>
              <a:t> </a:t>
            </a:r>
            <a:endParaRPr lang="en-GB" dirty="0"/>
          </a:p>
        </p:txBody>
      </p:sp>
      <p:pic>
        <p:nvPicPr>
          <p:cNvPr id="1028" name="Picture 4" descr="Wolf Cartoon Isolated Cute Cartoon 3545314 Vector Art at ...">
            <a:extLst>
              <a:ext uri="{FF2B5EF4-FFF2-40B4-BE49-F238E27FC236}">
                <a16:creationId xmlns:a16="http://schemas.microsoft.com/office/drawing/2014/main" id="{F428A52F-EE1C-FEA4-B572-722DFBCB6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085" y="4249670"/>
            <a:ext cx="1595120" cy="159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0E1118-DFD8-C9BE-56F1-C05926F00E97}"/>
              </a:ext>
            </a:extLst>
          </p:cNvPr>
          <p:cNvSpPr txBox="1"/>
          <p:nvPr/>
        </p:nvSpPr>
        <p:spPr>
          <a:xfrm>
            <a:off x="2753319" y="5913120"/>
            <a:ext cx="1158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>
                <a:solidFill>
                  <a:srgbClr val="FF0000"/>
                </a:solidFill>
              </a:rPr>
              <a:t>ذ</a:t>
            </a:r>
            <a:r>
              <a:rPr lang="ar-SA" sz="3200" dirty="0"/>
              <a:t>ئب</a:t>
            </a:r>
            <a:r>
              <a:rPr lang="ar-SA" dirty="0"/>
              <a:t> 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C2A44F-4D23-9F60-8F4C-D27285EB985B}"/>
              </a:ext>
            </a:extLst>
          </p:cNvPr>
          <p:cNvSpPr txBox="1"/>
          <p:nvPr/>
        </p:nvSpPr>
        <p:spPr>
          <a:xfrm>
            <a:off x="6210538" y="6004287"/>
            <a:ext cx="181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solidFill>
                  <a:srgbClr val="FF0000"/>
                </a:solidFill>
              </a:rPr>
              <a:t>ذ</a:t>
            </a:r>
            <a:r>
              <a:rPr lang="ar-SA" sz="3200" dirty="0"/>
              <a:t>هب</a:t>
            </a:r>
            <a:endParaRPr lang="en-GB" sz="3200" dirty="0"/>
          </a:p>
        </p:txBody>
      </p:sp>
      <p:pic>
        <p:nvPicPr>
          <p:cNvPr id="1030" name="Picture 6" descr="Gold chest, Treasure Cartoon, Cartoon chest, cartoon Character, gold,  cartoons png | PNGWing">
            <a:extLst>
              <a:ext uri="{FF2B5EF4-FFF2-40B4-BE49-F238E27FC236}">
                <a16:creationId xmlns:a16="http://schemas.microsoft.com/office/drawing/2014/main" id="{0BDC3F96-9250-A1B6-3D5A-80E5ED7BD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961" y="4185647"/>
            <a:ext cx="1818640" cy="181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6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FE051AA-0631-4833-B52C-BE76B9D3AA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829316-8F5B-4EA1-9581-1F11529445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D7C2C-1C04-4483-86EA-FDC1F87F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600" cap="all" spc="-100"/>
              <a:t>Complete pages 84-90 of your text book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11D7A6-5D57-426A-A17A-1FD70DF664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6B486D1-EF0A-4077-9343-C9DB94C0FE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5646751-9C0C-4565-B6A3-3B1C50E6AF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DBA2A92-1748-4444-9DE9-95CEFF28FD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Closed Book">
            <a:extLst>
              <a:ext uri="{FF2B5EF4-FFF2-40B4-BE49-F238E27FC236}">
                <a16:creationId xmlns:a16="http://schemas.microsoft.com/office/drawing/2014/main" id="{625BB3FD-7494-4C81-A9A9-2DF31B346B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41170" y="1561990"/>
            <a:ext cx="3752067" cy="37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2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C032-2109-4163-B025-F9824B5EB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Homework </a:t>
            </a:r>
            <a:br>
              <a:rPr lang="en-GB" dirty="0"/>
            </a:br>
            <a:r>
              <a:rPr lang="ar-AE" dirty="0"/>
              <a:t>واجب البيتي</a:t>
            </a:r>
            <a:br>
              <a:rPr lang="ar-AE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571" y="363106"/>
            <a:ext cx="4743099" cy="596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175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58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Garamond</vt:lpstr>
      <vt:lpstr>Tahoma</vt:lpstr>
      <vt:lpstr>Savon</vt:lpstr>
      <vt:lpstr>حرف الذال </vt:lpstr>
      <vt:lpstr>الدرس التاسع - حرف ذ</vt:lpstr>
      <vt:lpstr>كيفَ نكتب حرف ذ</vt:lpstr>
      <vt:lpstr>Complete pages 84-90 of your text book</vt:lpstr>
      <vt:lpstr>Homework  واجب البيتي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حرف الذال</dc:title>
  <dc:creator>Reem Hachich</dc:creator>
  <cp:lastModifiedBy>Arabic Student</cp:lastModifiedBy>
  <cp:revision>9</cp:revision>
  <dcterms:created xsi:type="dcterms:W3CDTF">2020-11-18T20:03:52Z</dcterms:created>
  <dcterms:modified xsi:type="dcterms:W3CDTF">2023-11-11T11:46:53Z</dcterms:modified>
</cp:coreProperties>
</file>