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106B1F0-8C2F-4F80-B132-8A914DCC92F6}" type="datetimeFigureOut">
              <a:rPr lang="en-GB" smtClean="0"/>
              <a:t>04/11/2023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5DCAB2C-BE5F-4C68-A36D-70F56F0DE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062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B1F0-8C2F-4F80-B132-8A914DCC92F6}" type="datetimeFigureOut">
              <a:rPr lang="en-GB" smtClean="0"/>
              <a:t>04/11/2023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AB2C-BE5F-4C68-A36D-70F56F0DE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22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B1F0-8C2F-4F80-B132-8A914DCC92F6}" type="datetimeFigureOut">
              <a:rPr lang="en-GB" smtClean="0"/>
              <a:t>04/11/2023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AB2C-BE5F-4C68-A36D-70F56F0DE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70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B1F0-8C2F-4F80-B132-8A914DCC92F6}" type="datetimeFigureOut">
              <a:rPr lang="en-GB" smtClean="0"/>
              <a:t>04/11/2023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AB2C-BE5F-4C68-A36D-70F56F0DE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0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106B1F0-8C2F-4F80-B132-8A914DCC92F6}" type="datetimeFigureOut">
              <a:rPr lang="en-GB" smtClean="0"/>
              <a:t>04/11/2023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25DCAB2C-BE5F-4C68-A36D-70F56F0DE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9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B1F0-8C2F-4F80-B132-8A914DCC92F6}" type="datetimeFigureOut">
              <a:rPr lang="en-GB" smtClean="0"/>
              <a:t>04/11/2023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AB2C-BE5F-4C68-A36D-70F56F0DE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81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B1F0-8C2F-4F80-B132-8A914DCC92F6}" type="datetimeFigureOut">
              <a:rPr lang="en-GB" smtClean="0"/>
              <a:t>04/11/2023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AB2C-BE5F-4C68-A36D-70F56F0DE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75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B1F0-8C2F-4F80-B132-8A914DCC92F6}" type="datetimeFigureOut">
              <a:rPr lang="en-GB" smtClean="0"/>
              <a:t>04/11/2023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AB2C-BE5F-4C68-A36D-70F56F0DE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82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B1F0-8C2F-4F80-B132-8A914DCC92F6}" type="datetimeFigureOut">
              <a:rPr lang="en-GB" smtClean="0"/>
              <a:t>04/11/2023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AB2C-BE5F-4C68-A36D-70F56F0DE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12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B1F0-8C2F-4F80-B132-8A914DCC92F6}" type="datetimeFigureOut">
              <a:rPr lang="en-GB" smtClean="0"/>
              <a:t>04/11/2023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25DCAB2C-BE5F-4C68-A36D-70F56F0DE00D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631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106B1F0-8C2F-4F80-B132-8A914DCC92F6}" type="datetimeFigureOut">
              <a:rPr lang="en-GB" smtClean="0"/>
              <a:t>04/11/2023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25DCAB2C-BE5F-4C68-A36D-70F56F0DE00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232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106B1F0-8C2F-4F80-B132-8A914DCC92F6}" type="datetimeFigureOut">
              <a:rPr lang="en-GB" smtClean="0"/>
              <a:t>04/11/2023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5DCAB2C-BE5F-4C68-A36D-70F56F0DE00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66891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V8yPqAhF44" TargetMode="External"/><Relationship Id="rId2" Type="http://schemas.openxmlformats.org/officeDocument/2006/relationships/hyperlink" Target="https://www.youtube.com/watch?v=5yO433hdR2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qoqyce2RH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D8D1B610-FAC1-4A48-A88C-68F370BF8C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FC0B42C-C762-4C1F-AA3C-DFB221A85A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D07255A-0DE7-4AEC-BFE7-A8B2B73A85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004723"/>
            <a:ext cx="11281609" cy="2396079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79396A3-0C56-4DBF-A38F-150EDAEE3A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4169490"/>
            <a:ext cx="10954512" cy="206654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AD82A3-C67C-4420-A087-0E2020A38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170" y="4644082"/>
            <a:ext cx="9732773" cy="951573"/>
          </a:xfrm>
        </p:spPr>
        <p:txBody>
          <a:bodyPr>
            <a:normAutofit/>
          </a:bodyPr>
          <a:lstStyle/>
          <a:p>
            <a:r>
              <a:rPr lang="ar-AE" sz="5400"/>
              <a:t>حرف الدال </a:t>
            </a:r>
            <a:endParaRPr lang="en-GB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E6ACB8-1708-4A9B-BF84-987C15012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539332"/>
            <a:ext cx="9579230" cy="68198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1800" dirty="0"/>
          </a:p>
        </p:txBody>
      </p:sp>
      <p:sp>
        <p:nvSpPr>
          <p:cNvPr id="83" name="Round Single Corner Rectangle 15">
            <a:extLst>
              <a:ext uri="{FF2B5EF4-FFF2-40B4-BE49-F238E27FC236}">
                <a16:creationId xmlns:a16="http://schemas.microsoft.com/office/drawing/2014/main" id="{3ADFE587-0D36-4255-B83E-A3500F6B9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39605" y="636679"/>
            <a:ext cx="3415770" cy="3030473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دال in Tawasol · Global Symbols">
            <a:extLst>
              <a:ext uri="{FF2B5EF4-FFF2-40B4-BE49-F238E27FC236}">
                <a16:creationId xmlns:a16="http://schemas.microsoft.com/office/drawing/2014/main" id="{52D136AC-A4C9-4B24-A87A-19A602801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2758" y="867183"/>
            <a:ext cx="2569464" cy="256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Round Single Corner Rectangle 27">
            <a:extLst>
              <a:ext uri="{FF2B5EF4-FFF2-40B4-BE49-F238E27FC236}">
                <a16:creationId xmlns:a16="http://schemas.microsoft.com/office/drawing/2014/main" id="{809FB84D-90AB-483D-8158-2F1AE5CF3A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89310" y="636679"/>
            <a:ext cx="3415770" cy="3030473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قصة حرف الدال مكتوبة للأطفال - موسوعة">
            <a:extLst>
              <a:ext uri="{FF2B5EF4-FFF2-40B4-BE49-F238E27FC236}">
                <a16:creationId xmlns:a16="http://schemas.microsoft.com/office/drawing/2014/main" id="{65DFCF52-AB19-41A3-AF10-D1413B3A1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5867" y="1318668"/>
            <a:ext cx="2962656" cy="166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Round Single Corner Rectangle 30">
            <a:extLst>
              <a:ext uri="{FF2B5EF4-FFF2-40B4-BE49-F238E27FC236}">
                <a16:creationId xmlns:a16="http://schemas.microsoft.com/office/drawing/2014/main" id="{AD788BA8-3102-491A-9B07-C253446E02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24848" y="636679"/>
            <a:ext cx="3415770" cy="3030473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دال : حرف الدال بالحركات - حروف">
            <a:extLst>
              <a:ext uri="{FF2B5EF4-FFF2-40B4-BE49-F238E27FC236}">
                <a16:creationId xmlns:a16="http://schemas.microsoft.com/office/drawing/2014/main" id="{7BC132C1-7217-4615-90ED-B900705A22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3" r="21371" b="44369"/>
          <a:stretch/>
        </p:blipFill>
        <p:spPr bwMode="auto">
          <a:xfrm>
            <a:off x="8472565" y="1086675"/>
            <a:ext cx="2416485" cy="2072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1D5B52E7-68C7-4871-9AFE-A345CE4AFA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3983624"/>
            <a:ext cx="1920240" cy="5078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E605D6D8-FCF7-48AE-B7D4-228B656AF3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3983623"/>
            <a:ext cx="0" cy="429768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7893B30-4391-42DC-9948-792AE6E9E7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3983623"/>
            <a:ext cx="0" cy="429768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D0CF8357-130F-4AF3-B9DB-1685D2E45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11199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80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3E9AD-7338-4D7F-8E1E-D14B69758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/>
              <a:t>الدرس الثامن- حرف د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E84CD-7450-4E8B-9733-DD76308C3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AE" dirty="0"/>
              <a:t>لنبدأ بمشاهدة الأبجدية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Lets start by watching the alphabet: </a:t>
            </a:r>
          </a:p>
          <a:p>
            <a:r>
              <a:rPr lang="en-GB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https://www.youtube.com/watch?v=5yO433hdR2M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ar-AE" dirty="0"/>
              <a:t>الاغاني فيها حرف د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Songs with the letter </a:t>
            </a:r>
            <a:r>
              <a:rPr lang="ar-AE" dirty="0"/>
              <a:t>د</a:t>
            </a:r>
            <a:endParaRPr lang="en-GB" dirty="0"/>
          </a:p>
          <a:p>
            <a:r>
              <a:rPr lang="en-GB" dirty="0">
                <a:hlinkClick r:id="rId3"/>
              </a:rPr>
              <a:t>https://www.youtube.com/watch?v=DV8yPqAhF44</a:t>
            </a:r>
            <a:endParaRPr lang="en-GB" dirty="0"/>
          </a:p>
          <a:p>
            <a:r>
              <a:rPr lang="en-GB" dirty="0">
                <a:hlinkClick r:id="rId4"/>
              </a:rPr>
              <a:t>https://www.youtube.com/watch?v=3qoqyce2RHg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166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2983F-EDE6-4940-B995-B5D546679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AE" dirty="0"/>
              <a:t>كيف نكتب حرف د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How we write </a:t>
            </a:r>
            <a:r>
              <a:rPr lang="ar-AE" dirty="0"/>
              <a:t> حرف د</a:t>
            </a:r>
            <a:r>
              <a:rPr lang="en-GB" dirty="0"/>
              <a:t>  </a:t>
            </a:r>
            <a:r>
              <a:rPr lang="ar-AE" dirty="0"/>
              <a:t/>
            </a:r>
            <a:br>
              <a:rPr lang="ar-AE" dirty="0"/>
            </a:br>
            <a:endParaRPr lang="en-GB" dirty="0"/>
          </a:p>
        </p:txBody>
      </p:sp>
      <p:pic>
        <p:nvPicPr>
          <p:cNvPr id="2052" name="Picture 4" descr="Cartoon School Images, Stock Photos &amp; Vectors | Shutterstock">
            <a:extLst>
              <a:ext uri="{FF2B5EF4-FFF2-40B4-BE49-F238E27FC236}">
                <a16:creationId xmlns:a16="http://schemas.microsoft.com/office/drawing/2014/main" id="{D759A1AD-9449-49F7-A168-06733195B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368" y="3931572"/>
            <a:ext cx="3119231" cy="185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artoon Hands Images, Stock Photos &amp; Vectors | Shutterstock">
            <a:extLst>
              <a:ext uri="{FF2B5EF4-FFF2-40B4-BE49-F238E27FC236}">
                <a16:creationId xmlns:a16="http://schemas.microsoft.com/office/drawing/2014/main" id="{3D6EBC23-9F0D-4CFD-ACEE-789EEF319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04" y="1564588"/>
            <a:ext cx="1868036" cy="2011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02C96C-58C1-B3DB-99F2-CD68F89BE08A}"/>
              </a:ext>
            </a:extLst>
          </p:cNvPr>
          <p:cNvSpPr txBox="1"/>
          <p:nvPr/>
        </p:nvSpPr>
        <p:spPr>
          <a:xfrm>
            <a:off x="736691" y="3549926"/>
            <a:ext cx="141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ي د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614301-C4F9-77D1-A67F-305A65E38B8B}"/>
              </a:ext>
            </a:extLst>
          </p:cNvPr>
          <p:cNvSpPr txBox="1"/>
          <p:nvPr/>
        </p:nvSpPr>
        <p:spPr>
          <a:xfrm>
            <a:off x="7882843" y="5809046"/>
            <a:ext cx="193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م د رس ة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52B9112-2D11-7446-1430-CF82AE4FD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384" y="3597073"/>
            <a:ext cx="1315748" cy="186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51C108-2E36-BB8E-16C1-1869981D0CB2}"/>
              </a:ext>
            </a:extLst>
          </p:cNvPr>
          <p:cNvSpPr txBox="1"/>
          <p:nvPr/>
        </p:nvSpPr>
        <p:spPr>
          <a:xfrm>
            <a:off x="2885384" y="5369021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د ج ا ج ة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10552E-D911-EC9C-E2C0-ABA4D1CAC1F9}"/>
              </a:ext>
            </a:extLst>
          </p:cNvPr>
          <p:cNvSpPr txBox="1"/>
          <p:nvPr/>
        </p:nvSpPr>
        <p:spPr>
          <a:xfrm>
            <a:off x="4937585" y="369818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دُ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ب </a:t>
            </a:r>
          </a:p>
        </p:txBody>
      </p:sp>
      <p:pic>
        <p:nvPicPr>
          <p:cNvPr id="1028" name="Picture 4" descr="446,766 Bear Cartoon Images, Stock Photos &amp; Vectors ...">
            <a:extLst>
              <a:ext uri="{FF2B5EF4-FFF2-40B4-BE49-F238E27FC236}">
                <a16:creationId xmlns:a16="http://schemas.microsoft.com/office/drawing/2014/main" id="{E8D24CDC-4EF0-E380-E513-469FF633D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897" y="1878651"/>
            <a:ext cx="1789430" cy="176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8E7CAE-944A-8232-D8A4-C07D45A0A441}"/>
              </a:ext>
            </a:extLst>
          </p:cNvPr>
          <p:cNvSpPr txBox="1"/>
          <p:nvPr/>
        </p:nvSpPr>
        <p:spPr>
          <a:xfrm>
            <a:off x="9052293" y="3288316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 err="1"/>
              <a:t>قِ</a:t>
            </a:r>
            <a:r>
              <a:rPr lang="en-GB" sz="2800" dirty="0"/>
              <a:t> ر د</a:t>
            </a:r>
          </a:p>
        </p:txBody>
      </p:sp>
      <p:pic>
        <p:nvPicPr>
          <p:cNvPr id="1030" name="Picture 6" descr="Cartoon Monkey Stock Illustrations – 51,624 Cartoon Monkey ...">
            <a:extLst>
              <a:ext uri="{FF2B5EF4-FFF2-40B4-BE49-F238E27FC236}">
                <a16:creationId xmlns:a16="http://schemas.microsoft.com/office/drawing/2014/main" id="{B8BA3C26-5BFB-3352-F6C5-52979F844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901" y="1544966"/>
            <a:ext cx="1757772" cy="175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88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63F366B-15A4-4C34-A8FB-1463187F4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CDF20-D900-4EA0-BBC1-75DD29E35E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5BD72F-5873-414C-BAFE-3DB037286A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336A80-D3E7-4B14-9422-4FCC01CD17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C09B750-AF4C-4ED6-BD57-8F5419B2A2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05D7054-5C69-4968-8A58-0AE7AA6244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1DC8DEF-D249-4084-B3FF-AD663E222C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6221F23-9E38-4D0D-9EAA-D61A2863EF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EBBBF70-6ABC-46E8-A293-73A60B8E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5388887-43DC-4FAF-9400-7925701AFE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87086-CC9E-4994-A41D-318AD610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2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5600" cap="all" spc="-100"/>
              <a:t>Complete pages 75-82 of your exercise books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F2FD4B7-706B-4F5C-A0C7-7D69677C7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6E6DC6E-1FA3-4048-B867-BDB51763F3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E066135-B6C1-4001-B7CC-53A443DF25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3AD82B4-5F4B-4968-B15E-29DCF8592D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Books">
            <a:extLst>
              <a:ext uri="{FF2B5EF4-FFF2-40B4-BE49-F238E27FC236}">
                <a16:creationId xmlns:a16="http://schemas.microsoft.com/office/drawing/2014/main" id="{13EE1179-F835-4F77-A226-A525C5B67E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241170" y="1561990"/>
            <a:ext cx="3752067" cy="375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78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BC6FC45-D4D9-4025-91DA-272D318D37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BAEB31-D968-40A8-ACC7-365E1DA07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en-GB" sz="3700" dirty="0"/>
              <a:t>Homework </a:t>
            </a:r>
            <a:br>
              <a:rPr lang="en-GB" sz="3700" dirty="0"/>
            </a:br>
            <a:r>
              <a:rPr lang="ar-AE" sz="3700" dirty="0"/>
              <a:t>واجب البيتي</a:t>
            </a:r>
            <a:r>
              <a:rPr lang="en-GB" sz="3700" dirty="0"/>
              <a:t> </a:t>
            </a:r>
            <a:r>
              <a:rPr lang="en-GB" sz="3700"/>
              <a:t>due </a:t>
            </a:r>
            <a:endParaRPr lang="en-GB" sz="3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53F4A-5381-49EB-B09A-5DA473241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/>
          </a:bodyPr>
          <a:lstStyle/>
          <a:p>
            <a:r>
              <a:rPr lang="en-GB" dirty="0"/>
              <a:t>Complete any previous work which is incomplete</a:t>
            </a:r>
          </a:p>
          <a:p>
            <a:r>
              <a:rPr lang="en-GB" dirty="0"/>
              <a:t>Complete pages 31-32 of your handwriting books</a:t>
            </a:r>
          </a:p>
          <a:p>
            <a:endParaRPr lang="en-GB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A284212-C175-4C82-B112-A5208F70CB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809" y="393365"/>
            <a:ext cx="7328969" cy="6059273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19EC706-8928-4DFD-8084-35D599EB43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ave a great weekend | Weekend quotes, Saturday greetings, Weekend gif">
            <a:extLst>
              <a:ext uri="{FF2B5EF4-FFF2-40B4-BE49-F238E27FC236}">
                <a16:creationId xmlns:a16="http://schemas.microsoft.com/office/drawing/2014/main" id="{DD9969EF-7ED8-4D3B-919A-7A8885AA1AD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16242" y="1216617"/>
            <a:ext cx="3322121" cy="442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530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87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Garamond</vt:lpstr>
      <vt:lpstr>Tahoma</vt:lpstr>
      <vt:lpstr>Savon</vt:lpstr>
      <vt:lpstr>حرف الدال </vt:lpstr>
      <vt:lpstr>الدرس الثامن- حرف د</vt:lpstr>
      <vt:lpstr>كيف نكتب حرف د How we write  حرف د   </vt:lpstr>
      <vt:lpstr>Complete pages 75-82 of your exercise books</vt:lpstr>
      <vt:lpstr>Homework  واجب البيتي due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حرف الدال</dc:title>
  <dc:creator>Reem Hachich</dc:creator>
  <cp:lastModifiedBy>Arabic Student</cp:lastModifiedBy>
  <cp:revision>4</cp:revision>
  <dcterms:created xsi:type="dcterms:W3CDTF">2020-11-11T15:26:41Z</dcterms:created>
  <dcterms:modified xsi:type="dcterms:W3CDTF">2023-11-04T08:51:02Z</dcterms:modified>
</cp:coreProperties>
</file>