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257" r:id="rId3"/>
    <p:sldId id="262" r:id="rId4"/>
    <p:sldId id="261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0553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3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861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916762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6849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4383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6721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3819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24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8721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214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0276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137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427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982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5643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75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0128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  <p:sldLayoutId id="2147483697" r:id="rId15"/>
    <p:sldLayoutId id="2147483698" r:id="rId16"/>
    <p:sldLayoutId id="214748369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NT1gvhITdE" TargetMode="External"/><Relationship Id="rId2" Type="http://schemas.openxmlformats.org/officeDocument/2006/relationships/hyperlink" Target="https://www.youtube.com/watch?v=5yO433hdR2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hyperlink" Target="https://www.youtube.com/watch?v=Hbm65r3woo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2" name="Rectangle 191">
            <a:extLst>
              <a:ext uri="{FF2B5EF4-FFF2-40B4-BE49-F238E27FC236}">
                <a16:creationId xmlns:a16="http://schemas.microsoft.com/office/drawing/2014/main" id="{A098CCBA-7F1E-4FD4-AA25-BC9BCAB0B6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046AB05-6A7B-4674-B0BC-11A2CBF5D128}"/>
              </a:ext>
            </a:extLst>
          </p:cNvPr>
          <p:cNvSpPr/>
          <p:nvPr/>
        </p:nvSpPr>
        <p:spPr>
          <a:xfrm>
            <a:off x="4944753" y="628617"/>
            <a:ext cx="6559859" cy="302898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sz="4800" b="0" cap="all" spc="0">
                <a:ln w="3175" cmpd="sng">
                  <a:noFill/>
                </a:ln>
                <a:latin typeface="+mj-lt"/>
                <a:ea typeface="+mj-ea"/>
                <a:cs typeface="+mj-cs"/>
              </a:rPr>
              <a:t>حرف الباء</a:t>
            </a:r>
          </a:p>
        </p:txBody>
      </p:sp>
      <p:sp>
        <p:nvSpPr>
          <p:cNvPr id="193" name="Snip Diagonal Corner Rectangle 6">
            <a:extLst>
              <a:ext uri="{FF2B5EF4-FFF2-40B4-BE49-F238E27FC236}">
                <a16:creationId xmlns:a16="http://schemas.microsoft.com/office/drawing/2014/main" id="{5B5AAB07-3093-423B-9C21-0877EEE191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4001" y="620722"/>
            <a:ext cx="3670674" cy="5286838"/>
          </a:xfrm>
          <a:prstGeom prst="snip2DiagRect">
            <a:avLst>
              <a:gd name="adj1" fmla="val 11518"/>
              <a:gd name="adj2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تعليم الاطفال الحروف.. حرف الباء | مجلة سيدتي">
            <a:extLst>
              <a:ext uri="{FF2B5EF4-FFF2-40B4-BE49-F238E27FC236}">
                <a16:creationId xmlns:a16="http://schemas.microsoft.com/office/drawing/2014/main" id="{096DCA42-DC5D-48D6-8DFA-CE9A6017CA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2755" y="942456"/>
            <a:ext cx="1969993" cy="1438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تعليم الاطفال الحروف.. حرف الباء | مجلة سيدتي">
            <a:extLst>
              <a:ext uri="{FF2B5EF4-FFF2-40B4-BE49-F238E27FC236}">
                <a16:creationId xmlns:a16="http://schemas.microsoft.com/office/drawing/2014/main" id="{8360BE99-A37A-43D4-81E9-A51681BFFC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58289" y="2531982"/>
            <a:ext cx="1018926" cy="144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 descr="قصص مفيدة لتعليم حرف الباء بسهولة - مقالات | منصة القارئ العربى">
            <a:extLst>
              <a:ext uri="{FF2B5EF4-FFF2-40B4-BE49-F238E27FC236}">
                <a16:creationId xmlns:a16="http://schemas.microsoft.com/office/drawing/2014/main" id="{6454A910-6B11-4CC3-98B1-0A5A4C89652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47662" y="4140379"/>
            <a:ext cx="1440179" cy="1440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94" name="Group 193">
            <a:extLst>
              <a:ext uri="{FF2B5EF4-FFF2-40B4-BE49-F238E27FC236}">
                <a16:creationId xmlns:a16="http://schemas.microsoft.com/office/drawing/2014/main" id="{F7816350-FB78-40BD-BB88-E7CEEE662E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195" name="Straight Connector 194">
              <a:extLst>
                <a:ext uri="{FF2B5EF4-FFF2-40B4-BE49-F238E27FC236}">
                  <a16:creationId xmlns:a16="http://schemas.microsoft.com/office/drawing/2014/main" id="{C7997FE9-3C48-4D99-B1B0-022E60F1697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6" name="Straight Connector 195">
              <a:extLst>
                <a:ext uri="{FF2B5EF4-FFF2-40B4-BE49-F238E27FC236}">
                  <a16:creationId xmlns:a16="http://schemas.microsoft.com/office/drawing/2014/main" id="{77F22324-EAFE-40F5-A345-3126815D9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7" name="Straight Connector 196">
              <a:extLst>
                <a:ext uri="{FF2B5EF4-FFF2-40B4-BE49-F238E27FC236}">
                  <a16:creationId xmlns:a16="http://schemas.microsoft.com/office/drawing/2014/main" id="{0811D257-221F-4AA7-91F6-0771AEF805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8" name="Straight Connector 197">
              <a:extLst>
                <a:ext uri="{FF2B5EF4-FFF2-40B4-BE49-F238E27FC236}">
                  <a16:creationId xmlns:a16="http://schemas.microsoft.com/office/drawing/2014/main" id="{E697E0BC-9E9F-401A-8EAB-E89258E761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9" name="Straight Connector 198">
              <a:extLst>
                <a:ext uri="{FF2B5EF4-FFF2-40B4-BE49-F238E27FC236}">
                  <a16:creationId xmlns:a16="http://schemas.microsoft.com/office/drawing/2014/main" id="{A8C73539-EC11-4556-993A-AF5382D078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75034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01CA03-EF6E-491D-A708-4172DB8F9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2287" y="734482"/>
            <a:ext cx="8534400" cy="1507067"/>
          </a:xfrm>
        </p:spPr>
        <p:txBody>
          <a:bodyPr>
            <a:normAutofit/>
          </a:bodyPr>
          <a:lstStyle/>
          <a:p>
            <a:pPr algn="r"/>
            <a:r>
              <a:rPr lang="ar-AE" sz="4800" dirty="0">
                <a:latin typeface="Arial" panose="020B0604020202020204" pitchFamily="34" charset="0"/>
                <a:cs typeface="Arial" panose="020B0604020202020204" pitchFamily="34" charset="0"/>
              </a:rPr>
              <a:t>الدرس الثاني : حرف ب</a:t>
            </a:r>
            <a:endParaRPr lang="en-GB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8358AE-86D4-4495-8B5E-5DC45F94D1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2287" y="2241549"/>
            <a:ext cx="8534400" cy="3565524"/>
          </a:xfrm>
        </p:spPr>
        <p:txBody>
          <a:bodyPr>
            <a:normAutofit/>
          </a:bodyPr>
          <a:lstStyle/>
          <a:p>
            <a:r>
              <a:rPr lang="en-GB" dirty="0"/>
              <a:t>Lets watch the alphabet to refresh our minds.</a:t>
            </a:r>
          </a:p>
          <a:p>
            <a:r>
              <a:rPr lang="en-GB" dirty="0">
                <a:hlinkClick r:id="rId2"/>
              </a:rPr>
              <a:t>https://www.youtube.com/watch?v=5yO433hdR2M</a:t>
            </a:r>
            <a:endParaRPr lang="en-GB" dirty="0"/>
          </a:p>
          <a:p>
            <a:r>
              <a:rPr lang="en-GB" dirty="0"/>
              <a:t>Now lets watch a video for </a:t>
            </a:r>
            <a:r>
              <a:rPr lang="ar-AE" sz="2000" dirty="0">
                <a:latin typeface="Arial" panose="020B0604020202020204" pitchFamily="34" charset="0"/>
                <a:cs typeface="Arial" panose="020B0604020202020204" pitchFamily="34" charset="0"/>
              </a:rPr>
              <a:t>حرف ب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r>
              <a:rPr lang="en-GB" dirty="0">
                <a:hlinkClick r:id="rId3"/>
              </a:rPr>
              <a:t>https://www.youtube.com/watch?v=FNT1gvhITdE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2050" name="Picture 2" descr="قصة حرف الباء .. جميلة - المرسال">
            <a:extLst>
              <a:ext uri="{FF2B5EF4-FFF2-40B4-BE49-F238E27FC236}">
                <a16:creationId xmlns:a16="http://schemas.microsoft.com/office/drawing/2014/main" id="{80843A0F-53A6-46DC-B4A4-D2B28D854C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6054" y="2168843"/>
            <a:ext cx="4351305" cy="24476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5718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53" name="Rectangle 1036">
            <a:extLst>
              <a:ext uri="{FF2B5EF4-FFF2-40B4-BE49-F238E27FC236}">
                <a16:creationId xmlns:a16="http://schemas.microsoft.com/office/drawing/2014/main" id="{B3470638-9753-4B1A-8B3D-ACD1B3ED54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F25A36-FA33-D51F-8116-6547C0E4AA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32710" y="620722"/>
            <a:ext cx="3518748" cy="1142462"/>
          </a:xfrm>
        </p:spPr>
        <p:txBody>
          <a:bodyPr anchor="b">
            <a:normAutofit/>
          </a:bodyPr>
          <a:lstStyle/>
          <a:p>
            <a:r>
              <a:rPr lang="en-GB" sz="2800"/>
              <a:t>Words that have the letter </a:t>
            </a:r>
            <a:r>
              <a:rPr lang="ar-SA" sz="2800"/>
              <a:t>ب</a:t>
            </a:r>
            <a:endParaRPr lang="en-GB" sz="2800"/>
          </a:p>
        </p:txBody>
      </p:sp>
      <p:sp>
        <p:nvSpPr>
          <p:cNvPr id="1054" name="Snip Single Corner Rectangle 1">
            <a:extLst>
              <a:ext uri="{FF2B5EF4-FFF2-40B4-BE49-F238E27FC236}">
                <a16:creationId xmlns:a16="http://schemas.microsoft.com/office/drawing/2014/main" id="{0861F19F-ACF9-40B2-B921-C4FC23783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28508" y="786117"/>
            <a:ext cx="3013681" cy="2397590"/>
          </a:xfrm>
          <a:prstGeom prst="snip1Rect">
            <a:avLst>
              <a:gd name="adj" fmla="val 21472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860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28" name="Picture 4" descr="How to Draw a Cartoon Dad - Really Easy Drawing Tutorial">
            <a:extLst>
              <a:ext uri="{FF2B5EF4-FFF2-40B4-BE49-F238E27FC236}">
                <a16:creationId xmlns:a16="http://schemas.microsoft.com/office/drawing/2014/main" id="{B89C5647-CAA5-C0B1-BAEC-22E6878FF9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7467" y="962026"/>
            <a:ext cx="2078057" cy="2071946"/>
          </a:xfrm>
          <a:custGeom>
            <a:avLst/>
            <a:gdLst/>
            <a:ahLst/>
            <a:cxnLst/>
            <a:rect l="l" t="t" r="r" b="b"/>
            <a:pathLst>
              <a:path w="2686406" h="2071946">
                <a:moveTo>
                  <a:pt x="456876" y="0"/>
                </a:moveTo>
                <a:lnTo>
                  <a:pt x="2686406" y="0"/>
                </a:lnTo>
                <a:lnTo>
                  <a:pt x="2686406" y="2071946"/>
                </a:lnTo>
                <a:lnTo>
                  <a:pt x="0" y="2071946"/>
                </a:lnTo>
                <a:lnTo>
                  <a:pt x="0" y="45687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5" name="Snip Single Corner Rectangle 25">
            <a:extLst>
              <a:ext uri="{FF2B5EF4-FFF2-40B4-BE49-F238E27FC236}">
                <a16:creationId xmlns:a16="http://schemas.microsoft.com/office/drawing/2014/main" id="{6DDE57D5-60B4-4167-9842-E2CC709489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03057" y="792751"/>
            <a:ext cx="3013681" cy="2390956"/>
          </a:xfrm>
          <a:prstGeom prst="snip1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Image result for cartoon duck">
            <a:extLst>
              <a:ext uri="{FF2B5EF4-FFF2-40B4-BE49-F238E27FC236}">
                <a16:creationId xmlns:a16="http://schemas.microsoft.com/office/drawing/2014/main" id="{06EE5F7F-AB6E-E8A6-E4BD-C83702AAE5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32618" y="962026"/>
            <a:ext cx="1339887" cy="207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6" name="Snip Single Corner Rectangle 32">
            <a:extLst>
              <a:ext uri="{FF2B5EF4-FFF2-40B4-BE49-F238E27FC236}">
                <a16:creationId xmlns:a16="http://schemas.microsoft.com/office/drawing/2014/main" id="{4F63E2C2-265A-440F-86B8-96960300AE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8509" y="3355734"/>
            <a:ext cx="3013681" cy="2390957"/>
          </a:xfrm>
          <a:prstGeom prst="snip1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>
            <a:innerShdw blurRad="57150" dist="38100" dir="1446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2" name="Picture 8" descr="1,146 Cartoon Of Front Door Illustrations &amp; Clip Art - iStock">
            <a:extLst>
              <a:ext uri="{FF2B5EF4-FFF2-40B4-BE49-F238E27FC236}">
                <a16:creationId xmlns:a16="http://schemas.microsoft.com/office/drawing/2014/main" id="{A2D3F7AF-C1AB-F70F-CCC6-67637BA7DB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79979" y="3525010"/>
            <a:ext cx="2073033" cy="207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7" name="Snip Single Corner Rectangle 19">
            <a:extLst>
              <a:ext uri="{FF2B5EF4-FFF2-40B4-BE49-F238E27FC236}">
                <a16:creationId xmlns:a16="http://schemas.microsoft.com/office/drawing/2014/main" id="{483DAA13-55DD-4DCD-A742-B2C74A9498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4003057" y="3352980"/>
            <a:ext cx="3035918" cy="2389183"/>
          </a:xfrm>
          <a:prstGeom prst="snip1Rect">
            <a:avLst>
              <a:gd name="adj" fmla="val 21019"/>
            </a:avLst>
          </a:prstGeom>
          <a:solidFill>
            <a:schemeClr val="tx1"/>
          </a:solidFill>
          <a:ln>
            <a:noFill/>
          </a:ln>
          <a:effectLst>
            <a:innerShdw blurRad="57150" dist="38100" dir="6000000">
              <a:prstClr val="black">
                <a:alpha val="7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030" name="Picture 6" descr="Watermelon Cartoon Images | Free Vectors, Stock Photos &amp; PSD">
            <a:extLst>
              <a:ext uri="{FF2B5EF4-FFF2-40B4-BE49-F238E27FC236}">
                <a16:creationId xmlns:a16="http://schemas.microsoft.com/office/drawing/2014/main" id="{5B72A28D-D8E0-94C8-25CB-B97366AE46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25370" y="3511055"/>
            <a:ext cx="2591291" cy="2073033"/>
          </a:xfrm>
          <a:custGeom>
            <a:avLst/>
            <a:gdLst/>
            <a:ahLst/>
            <a:cxnLst/>
            <a:rect l="l" t="t" r="r" b="b"/>
            <a:pathLst>
              <a:path w="2706624" h="2073033">
                <a:moveTo>
                  <a:pt x="0" y="0"/>
                </a:moveTo>
                <a:lnTo>
                  <a:pt x="2706624" y="0"/>
                </a:lnTo>
                <a:lnTo>
                  <a:pt x="2706624" y="1648617"/>
                </a:lnTo>
                <a:lnTo>
                  <a:pt x="2282208" y="2073033"/>
                </a:lnTo>
                <a:lnTo>
                  <a:pt x="0" y="2073033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E8B77E-853E-64F3-0F27-E183B1646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32710" y="1822448"/>
            <a:ext cx="3783856" cy="377559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ar-SA" sz="2800" dirty="0"/>
              <a:t>بط      بابا</a:t>
            </a:r>
          </a:p>
          <a:p>
            <a:pPr marL="0" indent="0">
              <a:buNone/>
            </a:pPr>
            <a:r>
              <a:rPr lang="ar-SA" sz="2800" dirty="0"/>
              <a:t>بطيخ   باب</a:t>
            </a:r>
            <a:endParaRPr lang="en-GB" sz="2800" dirty="0"/>
          </a:p>
        </p:txBody>
      </p:sp>
      <p:grpSp>
        <p:nvGrpSpPr>
          <p:cNvPr id="1047" name="Group 1046">
            <a:extLst>
              <a:ext uri="{FF2B5EF4-FFF2-40B4-BE49-F238E27FC236}">
                <a16:creationId xmlns:a16="http://schemas.microsoft.com/office/drawing/2014/main" id="{DCDD6424-F691-47B6-AB45-E9964A2C9E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292292" y="2963333"/>
            <a:ext cx="1896535" cy="2218267"/>
            <a:chOff x="10292292" y="2963333"/>
            <a:chExt cx="1896535" cy="2218267"/>
          </a:xfrm>
        </p:grpSpPr>
        <p:cxnSp>
          <p:nvCxnSpPr>
            <p:cNvPr id="1048" name="Straight Connector 1047">
              <a:extLst>
                <a:ext uri="{FF2B5EF4-FFF2-40B4-BE49-F238E27FC236}">
                  <a16:creationId xmlns:a16="http://schemas.microsoft.com/office/drawing/2014/main" id="{748F48DE-B241-43F3-BFF0-2CF15A3C4E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9" name="Straight Connector 1048">
              <a:extLst>
                <a:ext uri="{FF2B5EF4-FFF2-40B4-BE49-F238E27FC236}">
                  <a16:creationId xmlns:a16="http://schemas.microsoft.com/office/drawing/2014/main" id="{DBA3CB2D-F2AC-4B2E-8E9C-A9BB4596BE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699485" y="3190344"/>
              <a:ext cx="1489342" cy="1489341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0" name="Straight Connector 1049">
              <a:extLst>
                <a:ext uri="{FF2B5EF4-FFF2-40B4-BE49-F238E27FC236}">
                  <a16:creationId xmlns:a16="http://schemas.microsoft.com/office/drawing/2014/main" id="{861F25A0-791C-4CF2-8508-FB7C7A4823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1" name="Straight Connector 1050">
              <a:extLst>
                <a:ext uri="{FF2B5EF4-FFF2-40B4-BE49-F238E27FC236}">
                  <a16:creationId xmlns:a16="http://schemas.microsoft.com/office/drawing/2014/main" id="{4272C764-FA50-433C-B059-7422778A6A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2" name="Straight Connector 1051">
              <a:extLst>
                <a:ext uri="{FF2B5EF4-FFF2-40B4-BE49-F238E27FC236}">
                  <a16:creationId xmlns:a16="http://schemas.microsoft.com/office/drawing/2014/main" id="{099CD024-2171-496D-8D9B-06C283D7A41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90304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5623CC-686B-4B0A-BF53-FF1E3B166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0" y="524932"/>
            <a:ext cx="8534400" cy="1507067"/>
          </a:xfrm>
        </p:spPr>
        <p:txBody>
          <a:bodyPr>
            <a:normAutofit/>
          </a:bodyPr>
          <a:lstStyle/>
          <a:p>
            <a:pPr algn="ctr"/>
            <a: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  <a:t>Homework! </a:t>
            </a:r>
            <a:br>
              <a:rPr lang="en-GB" sz="4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ar-AE" sz="4000" dirty="0">
                <a:latin typeface="Arial" panose="020B0604020202020204" pitchFamily="34" charset="0"/>
                <a:cs typeface="Arial" panose="020B0604020202020204" pitchFamily="34" charset="0"/>
              </a:rPr>
              <a:t>واجب البيتي</a:t>
            </a:r>
            <a:endParaRPr lang="en-GB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54FCB5-3D7B-4E92-8EE8-9BDDD0CFF3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3512" y="2031999"/>
            <a:ext cx="9324975" cy="3615267"/>
          </a:xfrm>
        </p:spPr>
        <p:txBody>
          <a:bodyPr/>
          <a:lstStyle/>
          <a:p>
            <a:r>
              <a:rPr lang="en-GB" dirty="0"/>
              <a:t>Worksheets given &amp; on school website </a:t>
            </a:r>
          </a:p>
          <a:p>
            <a:r>
              <a:rPr lang="en-GB" dirty="0"/>
              <a:t>Here is a fun video to sum up the lesson today!!</a:t>
            </a:r>
          </a:p>
          <a:p>
            <a:r>
              <a:rPr lang="en-GB" dirty="0">
                <a:hlinkClick r:id="rId2"/>
              </a:rPr>
              <a:t>https://www.youtube.com/watch?v=Hbm65r3woo0</a:t>
            </a:r>
            <a:endParaRPr lang="en-GB" dirty="0"/>
          </a:p>
          <a:p>
            <a:endParaRPr lang="en-GB" dirty="0"/>
          </a:p>
        </p:txBody>
      </p:sp>
      <p:pic>
        <p:nvPicPr>
          <p:cNvPr id="5122" name="Picture 2" descr="First Grade - Del Norte School: Have a nice weekend! Enjoy it!">
            <a:extLst>
              <a:ext uri="{FF2B5EF4-FFF2-40B4-BE49-F238E27FC236}">
                <a16:creationId xmlns:a16="http://schemas.microsoft.com/office/drawing/2014/main" id="{CD98BD5C-273A-4931-AD46-5CFA5F6E21C5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75" y="952710"/>
            <a:ext cx="3714750" cy="297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402709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97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Slice</vt:lpstr>
      <vt:lpstr>PowerPoint Presentation</vt:lpstr>
      <vt:lpstr>الدرس الثاني : حرف ب</vt:lpstr>
      <vt:lpstr>Words that have the letter ب</vt:lpstr>
      <vt:lpstr>Homework!  واجب البيتي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Reem Hachich</dc:creator>
  <cp:lastModifiedBy>Reem Hachich</cp:lastModifiedBy>
  <cp:revision>9</cp:revision>
  <dcterms:created xsi:type="dcterms:W3CDTF">2020-09-30T16:00:25Z</dcterms:created>
  <dcterms:modified xsi:type="dcterms:W3CDTF">2023-09-17T10:49:17Z</dcterms:modified>
</cp:coreProperties>
</file>