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0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6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12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2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3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8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2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8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076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9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2F87ECC-04FE-49D7-ABE8-7157F0371334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639AA1A-1D2A-4B50-A41D-A92898933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28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WfzEuDuhs" TargetMode="External"/><Relationship Id="rId2" Type="http://schemas.openxmlformats.org/officeDocument/2006/relationships/hyperlink" Target="https://www.youtube.com/watch?v=5yO433hdR2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ROxeUEcwIk" TargetMode="External"/><Relationship Id="rId4" Type="http://schemas.openxmlformats.org/officeDocument/2006/relationships/hyperlink" Target="https://www.youtube.com/watch?v=3qoqyce2RHg&amp;feature=youtu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74B5651-D678-4DCA-8E95-ADE3A4E5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BE71199-2E07-4C42-8274-8A160C82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3271FA9-47A3-4C6F-874D-BF0325466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FADC8C-F18D-459E-A663-C09947FD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solidFill>
            <a:schemeClr val="bg2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F3524-A44F-4D1E-8B53-08975C222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4644082"/>
            <a:ext cx="9732773" cy="1577239"/>
          </a:xfrm>
        </p:spPr>
        <p:txBody>
          <a:bodyPr>
            <a:normAutofit/>
          </a:bodyPr>
          <a:lstStyle/>
          <a:p>
            <a:r>
              <a:rPr lang="ar-AE" sz="4800" dirty="0">
                <a:latin typeface="Arial" panose="020B0604020202020204" pitchFamily="34" charset="0"/>
                <a:cs typeface="Arial" panose="020B0604020202020204" pitchFamily="34" charset="0"/>
              </a:rPr>
              <a:t>حرف الثاء </a:t>
            </a:r>
            <a:br>
              <a:rPr lang="ar-AE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4800" dirty="0">
                <a:latin typeface="Arial" panose="020B0604020202020204" pitchFamily="34" charset="0"/>
                <a:cs typeface="Arial" panose="020B0604020202020204" pitchFamily="34" charset="0"/>
              </a:rPr>
              <a:t>ث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ound Single Corner Rectangle 15">
            <a:extLst>
              <a:ext uri="{FF2B5EF4-FFF2-40B4-BE49-F238E27FC236}">
                <a16:creationId xmlns:a16="http://schemas.microsoft.com/office/drawing/2014/main" id="{B16EEC2B-1A9D-4FB2-99C2-122818AF6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605" y="636679"/>
            <a:ext cx="3415770" cy="3030473"/>
          </a:xfrm>
          <a:prstGeom prst="round1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97CED-28D0-43F2-85D5-E877E2303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" t="10222" r="6812" b="35813"/>
          <a:stretch/>
        </p:blipFill>
        <p:spPr>
          <a:xfrm>
            <a:off x="985578" y="867183"/>
            <a:ext cx="2923824" cy="2569464"/>
          </a:xfrm>
          <a:prstGeom prst="rect">
            <a:avLst/>
          </a:prstGeom>
        </p:spPr>
      </p:pic>
      <p:sp>
        <p:nvSpPr>
          <p:cNvPr id="197" name="Round Single Corner Rectangle 27">
            <a:extLst>
              <a:ext uri="{FF2B5EF4-FFF2-40B4-BE49-F238E27FC236}">
                <a16:creationId xmlns:a16="http://schemas.microsoft.com/office/drawing/2014/main" id="{083F9747-AB99-492E-A116-61A684BD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89310" y="636679"/>
            <a:ext cx="3415770" cy="3030473"/>
          </a:xfrm>
          <a:prstGeom prst="round1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حرف الثاء قراة وكتابة | حرف الثاء أشكال حرف الثاء - YouTube">
            <a:extLst>
              <a:ext uri="{FF2B5EF4-FFF2-40B4-BE49-F238E27FC236}">
                <a16:creationId xmlns:a16="http://schemas.microsoft.com/office/drawing/2014/main" id="{54251432-B77B-49C0-9915-A374C4A30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1" b="62296"/>
          <a:stretch/>
        </p:blipFill>
        <p:spPr bwMode="auto">
          <a:xfrm>
            <a:off x="4615867" y="1878688"/>
            <a:ext cx="2962656" cy="5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Round Single Corner Rectangle 30">
            <a:extLst>
              <a:ext uri="{FF2B5EF4-FFF2-40B4-BE49-F238E27FC236}">
                <a16:creationId xmlns:a16="http://schemas.microsoft.com/office/drawing/2014/main" id="{11118639-6507-4BAA-8829-2856707B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4848" y="636679"/>
            <a:ext cx="3415770" cy="3030473"/>
          </a:xfrm>
          <a:prstGeom prst="round1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كيف تعلمين طفلك حرف الثاء؟ | مجلة سيدتي">
            <a:extLst>
              <a:ext uri="{FF2B5EF4-FFF2-40B4-BE49-F238E27FC236}">
                <a16:creationId xmlns:a16="http://schemas.microsoft.com/office/drawing/2014/main" id="{1E4DCA77-06A0-492F-AD4F-E08007571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1405" y="1259415"/>
            <a:ext cx="2962656" cy="17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05376C58-D872-430D-8647-BE5FDCF15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3983624"/>
            <a:ext cx="1920240" cy="5078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DA34CA1-A8B0-4338-8860-E3A1B0818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D411145-EA7D-44AB-B367-6E2CD3D9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A701665-8101-466C-B557-79371190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11199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5">
            <a:extLst>
              <a:ext uri="{FF2B5EF4-FFF2-40B4-BE49-F238E27FC236}">
                <a16:creationId xmlns:a16="http://schemas.microsoft.com/office/drawing/2014/main" id="{0E917870-9E3F-E33D-3D15-0751CD4F7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2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1796-E00E-4468-B1BF-E9DE0610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/>
              <a:t>الدرس الرابع - حرف ث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63344-1463-4D58-9D20-0B334E41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Lets see who can recall the alphabet on their own? If you need any help click the video below:</a:t>
            </a:r>
          </a:p>
          <a:p>
            <a:r>
              <a:rPr lang="en-GB" dirty="0">
                <a:hlinkClick r:id="rId2"/>
              </a:rPr>
              <a:t>https://www.youtube.com/watch?v=5yO433hdR2M</a:t>
            </a:r>
            <a:endParaRPr lang="en-GB" dirty="0"/>
          </a:p>
          <a:p>
            <a:r>
              <a:rPr lang="en-GB" dirty="0"/>
              <a:t>Now lets watch a video for letter </a:t>
            </a:r>
            <a:r>
              <a:rPr lang="ar-AE" dirty="0"/>
              <a:t>ث</a:t>
            </a:r>
            <a:r>
              <a:rPr lang="en-GB" dirty="0"/>
              <a:t>:</a:t>
            </a:r>
          </a:p>
          <a:p>
            <a:r>
              <a:rPr lang="en-GB" dirty="0">
                <a:hlinkClick r:id="rId3"/>
              </a:rPr>
              <a:t>https://www.youtube.com/watch?v=thWfzEuDuhs</a:t>
            </a:r>
            <a:endParaRPr lang="en-GB" dirty="0"/>
          </a:p>
          <a:p>
            <a:r>
              <a:rPr lang="en-GB" dirty="0"/>
              <a:t>Now for the first part of the lesson: </a:t>
            </a:r>
          </a:p>
          <a:p>
            <a:r>
              <a:rPr lang="en-GB" dirty="0">
                <a:hlinkClick r:id="rId4"/>
              </a:rPr>
              <a:t>https://www.youtube.com/watch?v=3qoqyce2RHg&amp;feature=youtu.be</a:t>
            </a:r>
            <a:endParaRPr lang="en-GB" dirty="0"/>
          </a:p>
          <a:p>
            <a:r>
              <a:rPr lang="en-GB" dirty="0">
                <a:hlinkClick r:id="rId5"/>
              </a:rPr>
              <a:t>https://www.youtube.com/watch?v=9ROxeUEcwIk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88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787FB-4A0A-4CBA-A102-7E4B4C9F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5" y="874395"/>
            <a:ext cx="10058400" cy="47167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كيف نكتب حرف الثاء </a:t>
            </a:r>
          </a:p>
          <a:p>
            <a:pPr marL="0" indent="0" algn="r">
              <a:buNone/>
            </a:pP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في اول الكلمة: </a:t>
            </a:r>
            <a:r>
              <a:rPr lang="ar-A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ثـ</a:t>
            </a: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r>
              <a:rPr lang="ar-A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</a:t>
            </a: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علب </a:t>
            </a:r>
          </a:p>
          <a:p>
            <a:pPr marL="0" indent="0" algn="r">
              <a:buNone/>
            </a:pP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في وسط الكلمة: </a:t>
            </a:r>
            <a:r>
              <a:rPr lang="ar-A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ـثـ</a:t>
            </a: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 ...  كم</a:t>
            </a:r>
            <a:r>
              <a:rPr lang="ar-A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</a:t>
            </a: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رى</a:t>
            </a:r>
          </a:p>
          <a:p>
            <a:pPr marL="0" indent="0" algn="r">
              <a:buNone/>
            </a:pP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في اخر الكلمة: </a:t>
            </a:r>
            <a:r>
              <a:rPr lang="ar-A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ـث</a:t>
            </a: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 .... مثل</a:t>
            </a:r>
            <a:r>
              <a:rPr lang="ar-A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</a:t>
            </a: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artoon Fox by mumut | GraphicRiver">
            <a:extLst>
              <a:ext uri="{FF2B5EF4-FFF2-40B4-BE49-F238E27FC236}">
                <a16:creationId xmlns:a16="http://schemas.microsoft.com/office/drawing/2014/main" id="{28B8595F-D18A-4AB7-972A-3E3F8F44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" y="633730"/>
            <a:ext cx="229235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ar cartoon Royalty Free Vector Image - VectorStock">
            <a:extLst>
              <a:ext uri="{FF2B5EF4-FFF2-40B4-BE49-F238E27FC236}">
                <a16:creationId xmlns:a16="http://schemas.microsoft.com/office/drawing/2014/main" id="{F155927A-AEEE-46BA-8621-62DF66980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9241"/>
          <a:stretch/>
        </p:blipFill>
        <p:spPr bwMode="auto">
          <a:xfrm>
            <a:off x="1045210" y="3393773"/>
            <a:ext cx="2722880" cy="24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ky Cartoon clipart - Triangle, Shape, Red, transparent clip art">
            <a:extLst>
              <a:ext uri="{FF2B5EF4-FFF2-40B4-BE49-F238E27FC236}">
                <a16:creationId xmlns:a16="http://schemas.microsoft.com/office/drawing/2014/main" id="{80BC25F5-329E-4116-B4EC-FF2F81B5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05" y="1615440"/>
            <a:ext cx="2453028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2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9DDB0-F27A-44CC-8E62-15E86AF9E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811" y="403509"/>
            <a:ext cx="4087368" cy="6050982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1CAEF-9821-47D4-B4E5-DBEC90A9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68575"/>
            <a:ext cx="3765200" cy="5457366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Exercise work: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50C9C-CA3D-4FA6-81D8-5F086F38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Complete pages 29-33</a:t>
            </a:r>
          </a:p>
        </p:txBody>
      </p:sp>
    </p:spTree>
    <p:extLst>
      <p:ext uri="{BB962C8B-B14F-4D97-AF65-F5344CB8AC3E}">
        <p14:creationId xmlns:p14="http://schemas.microsoft.com/office/powerpoint/2010/main" val="205081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0808-34C8-494A-A0B0-2E24A952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Homework </a:t>
            </a:r>
            <a:b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4400">
                <a:latin typeface="Arial" panose="020B0604020202020204" pitchFamily="34" charset="0"/>
                <a:cs typeface="Arial" panose="020B0604020202020204" pitchFamily="34" charset="0"/>
              </a:rPr>
              <a:t>واجب البيتي</a:t>
            </a:r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4DD4A-80BA-4F43-8857-0E2C824FC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Complete any work that still has not been finished from letter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thaa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Complete the worksheet for this weeks homework. </a:t>
            </a:r>
          </a:p>
        </p:txBody>
      </p:sp>
      <p:pic>
        <p:nvPicPr>
          <p:cNvPr id="1026" name="Picture 2" descr="Have A Nice Weekend GIF | Gfycat">
            <a:extLst>
              <a:ext uri="{FF2B5EF4-FFF2-40B4-BE49-F238E27FC236}">
                <a16:creationId xmlns:a16="http://schemas.microsoft.com/office/drawing/2014/main" id="{1F2A5C50-65DB-C1C4-EB03-EB9E26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1" y="2467986"/>
            <a:ext cx="3019646" cy="30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9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162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Savon</vt:lpstr>
      <vt:lpstr>حرف الثاء  ث</vt:lpstr>
      <vt:lpstr>الدرس الرابع - حرف ث</vt:lpstr>
      <vt:lpstr>PowerPoint Presentation</vt:lpstr>
      <vt:lpstr>Exercise work: </vt:lpstr>
      <vt:lpstr>Homework  واجب البيتي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حرف الثاء  ث</dc:title>
  <dc:creator>Reem Hachich</dc:creator>
  <cp:lastModifiedBy>Reem Hachich</cp:lastModifiedBy>
  <cp:revision>5</cp:revision>
  <dcterms:created xsi:type="dcterms:W3CDTF">2020-10-14T15:46:22Z</dcterms:created>
  <dcterms:modified xsi:type="dcterms:W3CDTF">2022-10-13T11:01:00Z</dcterms:modified>
</cp:coreProperties>
</file>