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2" autoAdjust="0"/>
    <p:restoredTop sz="81624" autoAdjust="0"/>
  </p:normalViewPr>
  <p:slideViewPr>
    <p:cSldViewPr snapToGrid="0">
      <p:cViewPr varScale="1">
        <p:scale>
          <a:sx n="63" d="100"/>
          <a:sy n="63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42C4D-018F-4B5C-AE7B-73DCA51453A4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2D82-286A-4109-8DA1-4A8D9D63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6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sz="1800" dirty="0">
                <a:cs typeface="+mn-cs"/>
              </a:rPr>
              <a:t>رُمان   بارِد   بَحر   حار</a:t>
            </a:r>
          </a:p>
          <a:p>
            <a:pPr marL="0" indent="0" algn="ctr">
              <a:buNone/>
            </a:pPr>
            <a:r>
              <a:rPr lang="ar-AE" sz="1800" dirty="0">
                <a:cs typeface="+mn-cs"/>
              </a:rPr>
              <a:t>دَار     ريشة   قرد</a:t>
            </a:r>
            <a:endParaRPr lang="en-GB" sz="1800" dirty="0"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B2D82-286A-4109-8DA1-4A8D9D63B36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6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19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2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05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8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317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2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3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41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3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334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993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C1F468-1F34-4653-A1E4-2EFF65640EA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8043B9-49EB-493C-94F2-1BC1B593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72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ZjqOxrkl0" TargetMode="External"/><Relationship Id="rId2" Type="http://schemas.openxmlformats.org/officeDocument/2006/relationships/hyperlink" Target="https://www.youtube.com/watch?v=5yO433hdR2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5pjhJj5WT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2CDAD17-D3BC-450C-B73D-DACE87956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7317DCF-5558-46CD-B9CB-B1E745A6C4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3794CB5-61AF-4CF1-8BE2-E7EEB69F16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004723"/>
            <a:ext cx="11281609" cy="2396079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A96453A-09C8-4335-9D3C-B99FAC9F20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4169490"/>
            <a:ext cx="10954512" cy="206654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223F7-3D46-4FCE-9271-B3B8AAEF9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4644082"/>
            <a:ext cx="9732773" cy="951573"/>
          </a:xfrm>
        </p:spPr>
        <p:txBody>
          <a:bodyPr>
            <a:normAutofit/>
          </a:bodyPr>
          <a:lstStyle/>
          <a:p>
            <a:r>
              <a:rPr lang="ar-AE" sz="6000" dirty="0"/>
              <a:t>حرف الراء 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6CDA5-FDDE-4E26-8C68-5928B4A75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588071"/>
            <a:ext cx="9517450" cy="6690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600" dirty="0"/>
          </a:p>
        </p:txBody>
      </p:sp>
      <p:sp>
        <p:nvSpPr>
          <p:cNvPr id="83" name="Round Single Corner Rectangle 15">
            <a:extLst>
              <a:ext uri="{FF2B5EF4-FFF2-40B4-BE49-F238E27FC236}">
                <a16:creationId xmlns:a16="http://schemas.microsoft.com/office/drawing/2014/main" id="{8BD9652E-A54E-4840-997E-7009D754C9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39605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ر - حرف الراء - بجميع أشكاله - حروف">
            <a:extLst>
              <a:ext uri="{FF2B5EF4-FFF2-40B4-BE49-F238E27FC236}">
                <a16:creationId xmlns:a16="http://schemas.microsoft.com/office/drawing/2014/main" id="{6A6E061E-A27B-4092-84EF-325264C65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758" y="867183"/>
            <a:ext cx="2569464" cy="256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ound Single Corner Rectangle 27">
            <a:extLst>
              <a:ext uri="{FF2B5EF4-FFF2-40B4-BE49-F238E27FC236}">
                <a16:creationId xmlns:a16="http://schemas.microsoft.com/office/drawing/2014/main" id="{B56AC20B-A3B1-4105-A699-D9802D20D2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89310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تعليم كتابة حرف الراء ( ر ) ونطقه للأطفال مع 4 كلمات تبدأ بحرف الراء -  YouTube">
            <a:extLst>
              <a:ext uri="{FF2B5EF4-FFF2-40B4-BE49-F238E27FC236}">
                <a16:creationId xmlns:a16="http://schemas.microsoft.com/office/drawing/2014/main" id="{294785F5-1849-4A79-934A-B0DE0A1DF7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615867" y="1040919"/>
            <a:ext cx="2962656" cy="222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ound Single Corner Rectangle 30">
            <a:extLst>
              <a:ext uri="{FF2B5EF4-FFF2-40B4-BE49-F238E27FC236}">
                <a16:creationId xmlns:a16="http://schemas.microsoft.com/office/drawing/2014/main" id="{DDBE4B1E-E819-4CA0-BAB3-8B100D8DAA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4848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تعليم الاطفال الحروف.. حرف الراء | مجلة سيدتي">
            <a:extLst>
              <a:ext uri="{FF2B5EF4-FFF2-40B4-BE49-F238E27FC236}">
                <a16:creationId xmlns:a16="http://schemas.microsoft.com/office/drawing/2014/main" id="{31A95FE2-25DC-46FA-AE80-D9A9580A76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26"/>
          <a:stretch/>
        </p:blipFill>
        <p:spPr bwMode="auto">
          <a:xfrm>
            <a:off x="8776344" y="867183"/>
            <a:ext cx="1912777" cy="256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E4A26674-03A0-4229-8F1A-0D8B00838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3983624"/>
            <a:ext cx="1920240" cy="507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ED3149E-57D5-4D11-8115-8EB25BCCF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3983623"/>
            <a:ext cx="0" cy="429768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8B64ECB-E742-47C6-9FAE-599DEDB7E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3983623"/>
            <a:ext cx="0" cy="429768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6BFBB21-8CA8-4010-8FFE-39BBAD5B98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11199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78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3A62-4CD0-4389-8F67-4F8FC497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الدرس العاشر - حرف ر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9AD44-270E-4C23-A6B1-44EA31A08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AE" dirty="0"/>
              <a:t>لنبدأ بمشاهدة الأبجدية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Lets start by watching the alphabet: </a:t>
            </a:r>
          </a:p>
          <a:p>
            <a:r>
              <a:rPr lang="en-GB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https://www.youtube.com/watch?v=5yO433hdR2M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/>
              <a:t>Now lets start with the letter of this week:</a:t>
            </a:r>
          </a:p>
          <a:p>
            <a:r>
              <a:rPr lang="en-GB" dirty="0">
                <a:hlinkClick r:id="rId3"/>
              </a:rPr>
              <a:t>https://www.youtube.com/watch?v=uhZjqOxrkl0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Story of the day: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hlinkClick r:id="rId4"/>
              </a:rPr>
              <a:t>https://www.youtube.com/watch?v=U5pjhJj5WTk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89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85D2-3780-4BDE-9FCF-4418A307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956" y="642594"/>
            <a:ext cx="4555243" cy="1371600"/>
          </a:xfrm>
        </p:spPr>
        <p:txBody>
          <a:bodyPr>
            <a:normAutofit/>
          </a:bodyPr>
          <a:lstStyle/>
          <a:p>
            <a:r>
              <a:rPr lang="ar-AE" sz="3800"/>
              <a:t>كيف نكتب الحرف ر:</a:t>
            </a:r>
            <a:endParaRPr lang="en-GB" sz="3800"/>
          </a:p>
        </p:txBody>
      </p:sp>
      <p:sp>
        <p:nvSpPr>
          <p:cNvPr id="75" name="Round Single Corner Rectangle 8">
            <a:extLst>
              <a:ext uri="{FF2B5EF4-FFF2-40B4-BE49-F238E27FC236}">
                <a16:creationId xmlns:a16="http://schemas.microsoft.com/office/drawing/2014/main" id="{91715096-2E2D-4C9E-B6C6-35C0B22E08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4973" y="808058"/>
            <a:ext cx="5280353" cy="2536764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4" name="Picture 6" descr="Premium Vector | Cartoon summer beach. paradise nature vacation, ocean or  sea seashore. seaside landscape background illustration">
            <a:extLst>
              <a:ext uri="{FF2B5EF4-FFF2-40B4-BE49-F238E27FC236}">
                <a16:creationId xmlns:a16="http://schemas.microsoft.com/office/drawing/2014/main" id="{C669BD28-092D-4EDB-8906-7948264F1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9810" y="1118771"/>
            <a:ext cx="3830678" cy="191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ound Diagonal Corner Rectangle 7">
            <a:extLst>
              <a:ext uri="{FF2B5EF4-FFF2-40B4-BE49-F238E27FC236}">
                <a16:creationId xmlns:a16="http://schemas.microsoft.com/office/drawing/2014/main" id="{10739850-3B0C-45BE-ADA6-B68ED61DF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53" y="3505687"/>
            <a:ext cx="2565764" cy="2536763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Pomegranate fruit cartoon Royalty Free Vector Image">
            <a:extLst>
              <a:ext uri="{FF2B5EF4-FFF2-40B4-BE49-F238E27FC236}">
                <a16:creationId xmlns:a16="http://schemas.microsoft.com/office/drawing/2014/main" id="{132036DB-1765-42B0-95FA-D903B4735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1"/>
          <a:stretch/>
        </p:blipFill>
        <p:spPr bwMode="auto">
          <a:xfrm>
            <a:off x="1117143" y="3848973"/>
            <a:ext cx="1929384" cy="185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ound Single Corner Rectangle 9">
            <a:extLst>
              <a:ext uri="{FF2B5EF4-FFF2-40B4-BE49-F238E27FC236}">
                <a16:creationId xmlns:a16="http://schemas.microsoft.com/office/drawing/2014/main" id="{8AB70FE3-441B-4FC2-AA9A-072F88970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3525582" y="3505686"/>
            <a:ext cx="2559743" cy="253676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2" name="Picture 4" descr="Cartoon Monkey Images | Free Vectors, Stock Photos &amp; PSD">
            <a:extLst>
              <a:ext uri="{FF2B5EF4-FFF2-40B4-BE49-F238E27FC236}">
                <a16:creationId xmlns:a16="http://schemas.microsoft.com/office/drawing/2014/main" id="{236DCC83-3C2D-4AD9-8652-496AE1B43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9049" y="3827663"/>
            <a:ext cx="1892808" cy="189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2C09F-97F9-469B-ADF1-A369CF045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956" y="2103120"/>
            <a:ext cx="4555244" cy="39319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3200" dirty="0"/>
              <a:t>اول الكلمة: </a:t>
            </a:r>
            <a:r>
              <a:rPr lang="ar-AE" sz="3200" dirty="0">
                <a:solidFill>
                  <a:srgbClr val="FF0000"/>
                </a:solidFill>
              </a:rPr>
              <a:t>ر</a:t>
            </a:r>
            <a:r>
              <a:rPr lang="ar-AE" sz="3200" dirty="0"/>
              <a:t>    </a:t>
            </a:r>
            <a:r>
              <a:rPr lang="ar-AE" sz="3200" dirty="0">
                <a:solidFill>
                  <a:srgbClr val="FF0000"/>
                </a:solidFill>
              </a:rPr>
              <a:t>رُ</a:t>
            </a:r>
            <a:r>
              <a:rPr lang="ar-AE" sz="3200" dirty="0"/>
              <a:t>مان</a:t>
            </a:r>
          </a:p>
          <a:p>
            <a:pPr marL="0" indent="0" algn="r">
              <a:buNone/>
            </a:pPr>
            <a:r>
              <a:rPr lang="ar-AE" sz="3200" dirty="0"/>
              <a:t>وسط الكلمة: </a:t>
            </a:r>
            <a:r>
              <a:rPr lang="ar-AE" sz="3200" dirty="0">
                <a:solidFill>
                  <a:srgbClr val="FF0000"/>
                </a:solidFill>
              </a:rPr>
              <a:t>ـر</a:t>
            </a:r>
            <a:r>
              <a:rPr lang="ar-AE" sz="3200" dirty="0"/>
              <a:t>  ق</a:t>
            </a:r>
            <a:r>
              <a:rPr lang="ar-AE" sz="3200" dirty="0">
                <a:solidFill>
                  <a:srgbClr val="FF0000"/>
                </a:solidFill>
              </a:rPr>
              <a:t>ر</a:t>
            </a:r>
            <a:r>
              <a:rPr lang="ar-AE" sz="3200" dirty="0"/>
              <a:t>د </a:t>
            </a:r>
          </a:p>
          <a:p>
            <a:pPr marL="0" indent="0" algn="r">
              <a:buNone/>
            </a:pPr>
            <a:r>
              <a:rPr lang="ar-AE" sz="3200" dirty="0"/>
              <a:t>اخر الكلمة: </a:t>
            </a:r>
            <a:r>
              <a:rPr lang="ar-AE" sz="3200" dirty="0">
                <a:solidFill>
                  <a:srgbClr val="FF0000"/>
                </a:solidFill>
              </a:rPr>
              <a:t>ـر</a:t>
            </a:r>
            <a:r>
              <a:rPr lang="ar-AE" sz="3200" dirty="0"/>
              <a:t>   بَح</a:t>
            </a:r>
            <a:r>
              <a:rPr lang="ar-AE" sz="3200" dirty="0">
                <a:solidFill>
                  <a:srgbClr val="FF0000"/>
                </a:solidFill>
              </a:rPr>
              <a:t>ر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2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472113B-41FA-450E-B533-F51733045F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6" name="Graphic 5" descr="Books">
            <a:extLst>
              <a:ext uri="{FF2B5EF4-FFF2-40B4-BE49-F238E27FC236}">
                <a16:creationId xmlns:a16="http://schemas.microsoft.com/office/drawing/2014/main" id="{BD82E030-9D7A-44C9-A06E-A864EC3488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228703" y="1562546"/>
            <a:ext cx="3750954" cy="375095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B5E9E0-7C44-46B5-B3E8-E62887B311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571EC3-9E59-4BB7-96A6-C37E10CC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100" cap="all" spc="-100" dirty="0"/>
              <a:t>Complete pages from your exercise books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F88855-34D7-45DF-9DB8-682E4A3586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6981A1-6AD0-44A6-84F4-420410F3B2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9FF0FB-30CE-40B4-B3F2-A565E71CE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7216A06-7EF2-4C72-8D1E-8959D3EBC1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43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9E1E7F64-0923-4A8C-8C57-8DA53D5B4B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09478849-EFF2-4DE4-983C-8EE3FA1EB9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C7659007-D861-4E94-9C3A-A056785E9B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75873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3510B89F-E2F1-498D-89E6-BBD1F7A83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9B98270E-648F-4E36-B844-0EDB47720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D8B55-B886-4389-A091-39D6C9CA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7225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700" cap="all" spc="-100"/>
              <a:t>Homework </a:t>
            </a:r>
            <a:br>
              <a:rPr lang="en-US" sz="3700" cap="all" spc="-100"/>
            </a:br>
            <a:r>
              <a:rPr lang="en-US" sz="3700" cap="all" spc="-100"/>
              <a:t>واجب البيتي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E022E-2EB7-4386-A472-A634DD07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225" y="4708186"/>
            <a:ext cx="2978282" cy="99222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spc="80"/>
              <a:t>Complete this worksheet </a:t>
            </a:r>
          </a:p>
        </p:txBody>
      </p:sp>
      <p:pic>
        <p:nvPicPr>
          <p:cNvPr id="1028" name="Picture 4" descr="ورقة عمل حرف ر الراء - ملزمتي">
            <a:extLst>
              <a:ext uri="{FF2B5EF4-FFF2-40B4-BE49-F238E27FC236}">
                <a16:creationId xmlns:a16="http://schemas.microsoft.com/office/drawing/2014/main" id="{E4410C7D-372E-5C11-7B88-D7A605161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0948" y="645106"/>
            <a:ext cx="4076115" cy="556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Rectangle 1055">
            <a:extLst>
              <a:ext uri="{FF2B5EF4-FFF2-40B4-BE49-F238E27FC236}">
                <a16:creationId xmlns:a16="http://schemas.microsoft.com/office/drawing/2014/main" id="{FD928195-4D39-4483-8E9C-DDEF45288D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58" name="Straight Connector 1057">
            <a:extLst>
              <a:ext uri="{FF2B5EF4-FFF2-40B4-BE49-F238E27FC236}">
                <a16:creationId xmlns:a16="http://schemas.microsoft.com/office/drawing/2014/main" id="{D3C3AEFB-A180-42BA-A986-808141512B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BDC660CB-86B2-4824-BAAF-665CD18892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6355DF17-4368-44AA-A15E-16C1FC1482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27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82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Garamond</vt:lpstr>
      <vt:lpstr>Tahoma</vt:lpstr>
      <vt:lpstr>Savon</vt:lpstr>
      <vt:lpstr>حرف الراء </vt:lpstr>
      <vt:lpstr>الدرس العاشر - حرف ر </vt:lpstr>
      <vt:lpstr>كيف نكتب الحرف ر:</vt:lpstr>
      <vt:lpstr>Complete pages from your exercise books </vt:lpstr>
      <vt:lpstr>Homework  واجب البيتي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حرف الراء</dc:title>
  <dc:creator>Reem Hachich</dc:creator>
  <cp:lastModifiedBy>Arabic Student</cp:lastModifiedBy>
  <cp:revision>7</cp:revision>
  <dcterms:created xsi:type="dcterms:W3CDTF">2020-11-26T21:03:20Z</dcterms:created>
  <dcterms:modified xsi:type="dcterms:W3CDTF">2023-11-18T10:31:35Z</dcterms:modified>
</cp:coreProperties>
</file>