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5" r:id="rId1"/>
  </p:sldMasterIdLst>
  <p:sldIdLst>
    <p:sldId id="256" r:id="rId2"/>
    <p:sldId id="257" r:id="rId3"/>
    <p:sldId id="258" r:id="rId4"/>
    <p:sldId id="263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5262-0E4D-4717-B323-DC2F1BFCD188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D80-8F2F-4746-9108-065EAFA5E2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0849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5262-0E4D-4717-B323-DC2F1BFCD188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D80-8F2F-4746-9108-065EAFA5E2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405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5262-0E4D-4717-B323-DC2F1BFCD188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D80-8F2F-4746-9108-065EAFA5E2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834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5262-0E4D-4717-B323-DC2F1BFCD188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D80-8F2F-4746-9108-065EAFA5E2A3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2510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5262-0E4D-4717-B323-DC2F1BFCD188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D80-8F2F-4746-9108-065EAFA5E2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370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5262-0E4D-4717-B323-DC2F1BFCD188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D80-8F2F-4746-9108-065EAFA5E2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628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5262-0E4D-4717-B323-DC2F1BFCD188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D80-8F2F-4746-9108-065EAFA5E2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843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5262-0E4D-4717-B323-DC2F1BFCD188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D80-8F2F-4746-9108-065EAFA5E2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765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5262-0E4D-4717-B323-DC2F1BFCD188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D80-8F2F-4746-9108-065EAFA5E2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5262-0E4D-4717-B323-DC2F1BFCD188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D80-8F2F-4746-9108-065EAFA5E2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907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5262-0E4D-4717-B323-DC2F1BFCD188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D80-8F2F-4746-9108-065EAFA5E2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81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5262-0E4D-4717-B323-DC2F1BFCD188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D80-8F2F-4746-9108-065EAFA5E2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353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5262-0E4D-4717-B323-DC2F1BFCD188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D80-8F2F-4746-9108-065EAFA5E2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181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5262-0E4D-4717-B323-DC2F1BFCD188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D80-8F2F-4746-9108-065EAFA5E2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046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5262-0E4D-4717-B323-DC2F1BFCD188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D80-8F2F-4746-9108-065EAFA5E2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096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5262-0E4D-4717-B323-DC2F1BFCD188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D80-8F2F-4746-9108-065EAFA5E2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8225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5262-0E4D-4717-B323-DC2F1BFCD188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D80-8F2F-4746-9108-065EAFA5E2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499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5262-0E4D-4717-B323-DC2F1BFCD188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D80-8F2F-4746-9108-065EAFA5E2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42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7AC5262-0E4D-4717-B323-DC2F1BFCD188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F2CED80-8F2F-4746-9108-065EAFA5E2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38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6" r:id="rId1"/>
    <p:sldLayoutId id="2147484247" r:id="rId2"/>
    <p:sldLayoutId id="2147484248" r:id="rId3"/>
    <p:sldLayoutId id="2147484249" r:id="rId4"/>
    <p:sldLayoutId id="2147484250" r:id="rId5"/>
    <p:sldLayoutId id="2147484251" r:id="rId6"/>
    <p:sldLayoutId id="2147484252" r:id="rId7"/>
    <p:sldLayoutId id="2147484253" r:id="rId8"/>
    <p:sldLayoutId id="2147484254" r:id="rId9"/>
    <p:sldLayoutId id="2147484255" r:id="rId10"/>
    <p:sldLayoutId id="2147484256" r:id="rId11"/>
    <p:sldLayoutId id="2147484257" r:id="rId12"/>
    <p:sldLayoutId id="2147484258" r:id="rId13"/>
    <p:sldLayoutId id="2147484259" r:id="rId14"/>
    <p:sldLayoutId id="2147484260" r:id="rId15"/>
    <p:sldLayoutId id="2147484261" r:id="rId16"/>
    <p:sldLayoutId id="2147484262" r:id="rId17"/>
    <p:sldLayoutId id="2147484263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yO433hdR2M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C0C1FC2-2EAD-42E2-B9C2-CA98C9566204}"/>
              </a:ext>
            </a:extLst>
          </p:cNvPr>
          <p:cNvSpPr/>
          <p:nvPr/>
        </p:nvSpPr>
        <p:spPr>
          <a:xfrm>
            <a:off x="5548433" y="733966"/>
            <a:ext cx="5988666" cy="28861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0" cap="all" spc="0" dirty="0" err="1">
                <a:ln w="0"/>
                <a:latin typeface="+mj-lt"/>
                <a:ea typeface="+mj-ea"/>
                <a:cs typeface="+mj-cs"/>
              </a:rPr>
              <a:t>حرف</a:t>
            </a:r>
            <a:r>
              <a:rPr lang="en-US" sz="7200" b="0" cap="all" spc="0" dirty="0">
                <a:ln w="0"/>
                <a:latin typeface="+mj-lt"/>
                <a:ea typeface="+mj-ea"/>
                <a:cs typeface="+mj-cs"/>
              </a:rPr>
              <a:t> </a:t>
            </a:r>
            <a:r>
              <a:rPr lang="en-US" sz="7200" b="0" cap="all" spc="0" dirty="0" err="1">
                <a:ln w="0"/>
                <a:latin typeface="+mj-lt"/>
                <a:ea typeface="+mj-ea"/>
                <a:cs typeface="+mj-cs"/>
              </a:rPr>
              <a:t>الالف</a:t>
            </a:r>
            <a:endParaRPr lang="en-US" sz="7200" b="0" cap="all" spc="0" dirty="0">
              <a:ln w="0"/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7200" b="0" cap="all" spc="0" dirty="0">
              <a:ln w="0"/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 descr="حرف الألف (أ) | بوابة الأمين التعليمية">
            <a:extLst>
              <a:ext uri="{FF2B5EF4-FFF2-40B4-BE49-F238E27FC236}">
                <a16:creationId xmlns:a16="http://schemas.microsoft.com/office/drawing/2014/main" id="{CAC8DD01-88F8-4E8C-84A1-5B38F8398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3657" y="825501"/>
            <a:ext cx="1650976" cy="164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تلوين الحروف العربية - حرف الألف - أ | Learn arabic alphabet, Arabic  alphabet, Arabic worksheets">
            <a:extLst>
              <a:ext uri="{FF2B5EF4-FFF2-40B4-BE49-F238E27FC236}">
                <a16:creationId xmlns:a16="http://schemas.microsoft.com/office/drawing/2014/main" id="{78D02B04-0AE6-4BC5-97A5-728C116497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2"/>
          <a:stretch/>
        </p:blipFill>
        <p:spPr bwMode="auto">
          <a:xfrm>
            <a:off x="1400954" y="2661555"/>
            <a:ext cx="2536481" cy="180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69CBF45-87A0-45D8-BD0E-4B5ED06A4A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0741"/>
          <a:stretch/>
        </p:blipFill>
        <p:spPr>
          <a:xfrm>
            <a:off x="854817" y="4654244"/>
            <a:ext cx="3608656" cy="1202879"/>
          </a:xfrm>
          <a:prstGeom prst="rect">
            <a:avLst/>
          </a:prstGeom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6" name="Picture 2" descr="صور حرف ا , بداية الحروف الهجائية وبداية لاجمل الاسماء حرف ا - رمزيات">
            <a:extLst>
              <a:ext uri="{FF2B5EF4-FFF2-40B4-BE49-F238E27FC236}">
                <a16:creationId xmlns:a16="http://schemas.microsoft.com/office/drawing/2014/main" id="{AE999A8C-B77D-455C-B76C-2F6EE282DF3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468" y="274924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42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كلمات بحرف الالف , كلمة بتبدا بحرف الالف - قلوب فتيات">
            <a:extLst>
              <a:ext uri="{FF2B5EF4-FFF2-40B4-BE49-F238E27FC236}">
                <a16:creationId xmlns:a16="http://schemas.microsoft.com/office/drawing/2014/main" id="{AB6E11E8-6559-4809-AF9C-7D952412E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1445" y="1148732"/>
            <a:ext cx="3427091" cy="4569454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0C244F-EDA3-4FFA-8F47-E76D83868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40831"/>
            <a:ext cx="6564205" cy="1573863"/>
          </a:xfrm>
        </p:spPr>
        <p:txBody>
          <a:bodyPr>
            <a:normAutofit/>
          </a:bodyPr>
          <a:lstStyle/>
          <a:p>
            <a:r>
              <a:rPr lang="en-GB"/>
              <a:t>Welcome to your first lesson!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98E0F-7604-4F00-84DE-FF9B093BA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2367092"/>
            <a:ext cx="6564207" cy="3881309"/>
          </a:xfrm>
        </p:spPr>
        <p:txBody>
          <a:bodyPr>
            <a:normAutofit/>
          </a:bodyPr>
          <a:lstStyle/>
          <a:p>
            <a:r>
              <a:rPr lang="en-GB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well do you remember the </a:t>
            </a:r>
            <a:r>
              <a:rPr lang="en-GB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arabic</a:t>
            </a:r>
            <a:r>
              <a:rPr lang="en-GB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alphabet?</a:t>
            </a:r>
            <a:endParaRPr lang="en-GB" dirty="0">
              <a:solidFill>
                <a:srgbClr val="ED87A6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GB" dirty="0">
                <a:solidFill>
                  <a:srgbClr val="ED87A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https://www.youtube.com/watch?v=5yO433hdR2M</a:t>
            </a:r>
            <a:endParaRPr lang="en-GB" dirty="0"/>
          </a:p>
          <a:p>
            <a:r>
              <a:rPr lang="en-GB" dirty="0"/>
              <a:t>Now that you’ve hopefully remembered the alphabet, lets move on to the first letter of this week.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880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2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D3B64-809F-43DD-939A-57B13FF17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19" y="176739"/>
            <a:ext cx="11652505" cy="6405035"/>
          </a:xfrm>
        </p:spPr>
        <p:txBody>
          <a:bodyPr>
            <a:normAutofit fontScale="92500"/>
          </a:bodyPr>
          <a:lstStyle/>
          <a:p>
            <a:pPr marL="0" indent="0" algn="r">
              <a:buNone/>
            </a:pPr>
            <a:r>
              <a:rPr lang="ar-AE" dirty="0">
                <a:latin typeface="Arial" panose="020B0604020202020204" pitchFamily="34" charset="0"/>
                <a:cs typeface="Arial" panose="020B0604020202020204" pitchFamily="34" charset="0"/>
              </a:rPr>
              <a:t>ا</a:t>
            </a:r>
            <a:r>
              <a:rPr lang="ar-AE" sz="2400" dirty="0">
                <a:latin typeface="Arial" panose="020B0604020202020204" pitchFamily="34" charset="0"/>
                <a:cs typeface="Arial" panose="020B0604020202020204" pitchFamily="34" charset="0"/>
              </a:rPr>
              <a:t>تعلم ان حرف أ هو واحد من الحروف المنفصلة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ar-AE" sz="2400" u="sng" dirty="0">
                <a:latin typeface="Arial" panose="020B0604020202020204" pitchFamily="34" charset="0"/>
              </a:rPr>
              <a:t>كيف نكتب الحرف أ:</a:t>
            </a:r>
            <a:endParaRPr lang="en-GB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ar-AE" sz="3600" dirty="0">
                <a:latin typeface="Arial" panose="020B0604020202020204" pitchFamily="34" charset="0"/>
              </a:rPr>
              <a:t>اول الكلمة : </a:t>
            </a:r>
            <a:r>
              <a:rPr lang="ar-AE" sz="3600" dirty="0">
                <a:solidFill>
                  <a:srgbClr val="FF0000"/>
                </a:solidFill>
                <a:latin typeface="Arial" panose="020B0604020202020204" pitchFamily="34" charset="0"/>
              </a:rPr>
              <a:t>أ</a:t>
            </a:r>
            <a:r>
              <a:rPr lang="ar-AE" sz="3600" dirty="0">
                <a:latin typeface="Arial" panose="020B0604020202020204" pitchFamily="34" charset="0"/>
              </a:rPr>
              <a:t>... </a:t>
            </a:r>
            <a:r>
              <a:rPr lang="ar-AE" sz="3600" dirty="0">
                <a:solidFill>
                  <a:srgbClr val="FF0000"/>
                </a:solidFill>
                <a:latin typeface="Arial" panose="020B0604020202020204" pitchFamily="34" charset="0"/>
              </a:rPr>
              <a:t>أ</a:t>
            </a:r>
            <a:r>
              <a:rPr lang="ar-AE" sz="3600" dirty="0">
                <a:latin typeface="Arial" panose="020B0604020202020204" pitchFamily="34" charset="0"/>
              </a:rPr>
              <a:t>سد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ar-AE" sz="3600" dirty="0">
                <a:latin typeface="Arial" panose="020B0604020202020204" pitchFamily="34" charset="0"/>
              </a:rPr>
              <a:t>وسط الكلمة : </a:t>
            </a:r>
            <a:r>
              <a:rPr lang="ar-AE" sz="3600" dirty="0">
                <a:solidFill>
                  <a:srgbClr val="FF0000"/>
                </a:solidFill>
                <a:latin typeface="Arial" panose="020B0604020202020204" pitchFamily="34" charset="0"/>
              </a:rPr>
              <a:t>ـا</a:t>
            </a:r>
            <a:r>
              <a:rPr lang="ar-AE" sz="3600" dirty="0">
                <a:latin typeface="Arial" panose="020B0604020202020204" pitchFamily="34" charset="0"/>
              </a:rPr>
              <a:t> ... ف</a:t>
            </a:r>
            <a:r>
              <a:rPr lang="ar-AE" sz="3600" dirty="0">
                <a:solidFill>
                  <a:srgbClr val="FF0000"/>
                </a:solidFill>
                <a:latin typeface="Arial" panose="020B0604020202020204" pitchFamily="34" charset="0"/>
              </a:rPr>
              <a:t>أ</a:t>
            </a:r>
            <a:r>
              <a:rPr lang="ar-AE" sz="3600" dirty="0">
                <a:latin typeface="Arial" panose="020B0604020202020204" pitchFamily="34" charset="0"/>
              </a:rPr>
              <a:t>ر 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ar-AE" sz="3600" dirty="0">
                <a:latin typeface="Arial" panose="020B0604020202020204" pitchFamily="34" charset="0"/>
              </a:rPr>
              <a:t>وفي اخر الكلمة : </a:t>
            </a:r>
            <a:r>
              <a:rPr lang="ar-AE" sz="3600" dirty="0">
                <a:solidFill>
                  <a:srgbClr val="FF0000"/>
                </a:solidFill>
                <a:latin typeface="Arial" panose="020B0604020202020204" pitchFamily="34" charset="0"/>
              </a:rPr>
              <a:t>ـأ</a:t>
            </a:r>
            <a:r>
              <a:rPr lang="ar-AE" sz="3600" dirty="0">
                <a:latin typeface="Arial" panose="020B0604020202020204" pitchFamily="34" charset="0"/>
              </a:rPr>
              <a:t>... عص</a:t>
            </a:r>
            <a:r>
              <a:rPr lang="ar-AE" sz="3600" dirty="0">
                <a:solidFill>
                  <a:srgbClr val="FF0000"/>
                </a:solidFill>
                <a:latin typeface="Arial" panose="020B0604020202020204" pitchFamily="34" charset="0"/>
              </a:rPr>
              <a:t>ا</a:t>
            </a:r>
            <a:endParaRPr lang="en-GB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e know that the letter </a:t>
            </a:r>
            <a:r>
              <a:rPr lang="ar-AE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AE" sz="2800" cap="none" dirty="0">
                <a:latin typeface="Arial" panose="020B0604020202020204" pitchFamily="34" charset="0"/>
                <a:cs typeface="Arial" panose="020B0604020202020204" pitchFamily="34" charset="0"/>
              </a:rPr>
              <a:t>أ</a:t>
            </a:r>
            <a:r>
              <a:rPr lang="ar-AE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is one of the letters that cannot be joined to the left. Why is this?</a:t>
            </a:r>
          </a:p>
          <a:p>
            <a:pPr marL="0" indent="0">
              <a:buNone/>
            </a:pP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We now introduce naughty letters!! </a:t>
            </a:r>
          </a:p>
          <a:p>
            <a:pPr marL="0" indent="0">
              <a:buNone/>
            </a:pP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Naughty letters are letters that do not join to the left. What letters can you think of that have the same rule?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aughty letters in the Arabic alphabet:</a:t>
            </a:r>
          </a:p>
          <a:p>
            <a:pPr marL="0" indent="0">
              <a:buNone/>
            </a:pPr>
            <a:r>
              <a:rPr lang="ar-AE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و ز ر ذ د ا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قصة حرف الألف للأطفال - قصص الحروف العربية بالصور⋆ بالعربي نتعلم">
            <a:extLst>
              <a:ext uri="{FF2B5EF4-FFF2-40B4-BE49-F238E27FC236}">
                <a16:creationId xmlns:a16="http://schemas.microsoft.com/office/drawing/2014/main" id="{2FC67A3B-992E-4271-B741-0CA0CF02FB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2" t="29941" r="7193" b="18732"/>
          <a:stretch/>
        </p:blipFill>
        <p:spPr bwMode="auto">
          <a:xfrm>
            <a:off x="4448485" y="2529608"/>
            <a:ext cx="1343026" cy="108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العاب تعليم الاطفال- تعليم حرف الالف للاطفال مع انشطة pdf.pdf | Arabic  worksheets, Worksheets, Projects to try">
            <a:extLst>
              <a:ext uri="{FF2B5EF4-FFF2-40B4-BE49-F238E27FC236}">
                <a16:creationId xmlns:a16="http://schemas.microsoft.com/office/drawing/2014/main" id="{DD461F1F-E09A-4F75-91BA-840C2B9A39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7" t="6190" r="67067" b="57966"/>
          <a:stretch/>
        </p:blipFill>
        <p:spPr bwMode="auto">
          <a:xfrm>
            <a:off x="5361061" y="1261284"/>
            <a:ext cx="1333098" cy="106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ooden Broom Stick, Redecker">
            <a:extLst>
              <a:ext uri="{FF2B5EF4-FFF2-40B4-BE49-F238E27FC236}">
                <a16:creationId xmlns:a16="http://schemas.microsoft.com/office/drawing/2014/main" id="{F31C133A-67C6-40EC-BFF9-2593B31456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6" t="19774" r="4520" b="28249"/>
          <a:stretch/>
        </p:blipFill>
        <p:spPr bwMode="auto">
          <a:xfrm>
            <a:off x="3033991" y="1261284"/>
            <a:ext cx="1849864" cy="106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8887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B1F10-011F-8553-C5EF-13C5EB66A4E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ar-AE" sz="5400" dirty="0"/>
              <a:t>أرنب     باب    كِتاب</a:t>
            </a:r>
            <a:endParaRPr lang="en-GB" sz="5400" dirty="0"/>
          </a:p>
          <a:p>
            <a:pPr marL="0" indent="0" algn="ctr">
              <a:buNone/>
            </a:pPr>
            <a:r>
              <a:rPr lang="ar-AE" sz="5400" dirty="0"/>
              <a:t> أسد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135312325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366</TotalTime>
  <Words>153</Words>
  <Application>Microsoft Office PowerPoint</Application>
  <PresentationFormat>Widescreen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Tw Cen MT</vt:lpstr>
      <vt:lpstr>Droplet</vt:lpstr>
      <vt:lpstr>PowerPoint Presentation</vt:lpstr>
      <vt:lpstr>Welcome to your first lesson!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IMPORTANT INFORMATION WHEN USING THE POWERPOINT</dc:title>
  <dc:creator>Reem Hachich</dc:creator>
  <cp:lastModifiedBy>Reem Hachich</cp:lastModifiedBy>
  <cp:revision>32</cp:revision>
  <dcterms:created xsi:type="dcterms:W3CDTF">2020-09-21T14:45:24Z</dcterms:created>
  <dcterms:modified xsi:type="dcterms:W3CDTF">2023-09-15T19:23:42Z</dcterms:modified>
</cp:coreProperties>
</file>