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CD0A3-6B5D-4A71-982D-14E01D4CF350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A0031D-4A6D-4FF4-849E-E685C52B45AC}">
      <dgm:prSet/>
      <dgm:spPr/>
      <dgm:t>
        <a:bodyPr/>
        <a:lstStyle/>
        <a:p>
          <a:r>
            <a:rPr lang="en-GB" dirty="0"/>
            <a:t>Complete pages 24, 25 and 26 of your exercise books. </a:t>
          </a:r>
          <a:endParaRPr lang="en-US" dirty="0"/>
        </a:p>
      </dgm:t>
    </dgm:pt>
    <dgm:pt modelId="{7E6EACF1-B94B-496F-88ED-9DD28A208866}" type="parTrans" cxnId="{85F71BB5-8292-43C2-861A-D6D010F1CF60}">
      <dgm:prSet/>
      <dgm:spPr/>
      <dgm:t>
        <a:bodyPr/>
        <a:lstStyle/>
        <a:p>
          <a:endParaRPr lang="en-US"/>
        </a:p>
      </dgm:t>
    </dgm:pt>
    <dgm:pt modelId="{81C76173-3011-48AE-B68C-4C0CAE69211A}" type="sibTrans" cxnId="{85F71BB5-8292-43C2-861A-D6D010F1CF60}">
      <dgm:prSet/>
      <dgm:spPr/>
      <dgm:t>
        <a:bodyPr/>
        <a:lstStyle/>
        <a:p>
          <a:endParaRPr lang="en-US"/>
        </a:p>
      </dgm:t>
    </dgm:pt>
    <dgm:pt modelId="{D6E18D71-1ADD-49CE-9542-60BC4C80F196}">
      <dgm:prSet/>
      <dgm:spPr/>
      <dgm:t>
        <a:bodyPr/>
        <a:lstStyle/>
        <a:p>
          <a:endParaRPr lang="en-US"/>
        </a:p>
      </dgm:t>
    </dgm:pt>
    <dgm:pt modelId="{5630F99A-1EA1-435B-A9D4-29B60FEECC7F}" type="parTrans" cxnId="{F05F1CB8-436C-4194-A9A5-910F9468B4B3}">
      <dgm:prSet/>
      <dgm:spPr/>
      <dgm:t>
        <a:bodyPr/>
        <a:lstStyle/>
        <a:p>
          <a:endParaRPr lang="en-US"/>
        </a:p>
      </dgm:t>
    </dgm:pt>
    <dgm:pt modelId="{407C4E56-E6BC-4A53-ADB6-ED600CFD5A84}" type="sibTrans" cxnId="{F05F1CB8-436C-4194-A9A5-910F9468B4B3}">
      <dgm:prSet/>
      <dgm:spPr/>
      <dgm:t>
        <a:bodyPr/>
        <a:lstStyle/>
        <a:p>
          <a:endParaRPr lang="en-US"/>
        </a:p>
      </dgm:t>
    </dgm:pt>
    <dgm:pt modelId="{5C6A2EA2-ADC9-4064-91A6-00802B5F4932}">
      <dgm:prSet/>
      <dgm:spPr/>
      <dgm:t>
        <a:bodyPr/>
        <a:lstStyle/>
        <a:p>
          <a:r>
            <a:rPr lang="en-GB" dirty="0"/>
            <a:t>Complete worksheet given during class. </a:t>
          </a:r>
          <a:endParaRPr lang="en-US" dirty="0"/>
        </a:p>
      </dgm:t>
    </dgm:pt>
    <dgm:pt modelId="{B8219C20-57E6-4342-9B20-8E44C3D872EC}" type="parTrans" cxnId="{971A1943-177E-4B4A-9A6B-46236F3D0F2A}">
      <dgm:prSet/>
      <dgm:spPr/>
      <dgm:t>
        <a:bodyPr/>
        <a:lstStyle/>
        <a:p>
          <a:endParaRPr lang="en-US"/>
        </a:p>
      </dgm:t>
    </dgm:pt>
    <dgm:pt modelId="{3F0DDCEF-6AC9-4050-A8CC-F0B0D3C9CA5B}" type="sibTrans" cxnId="{971A1943-177E-4B4A-9A6B-46236F3D0F2A}">
      <dgm:prSet/>
      <dgm:spPr/>
      <dgm:t>
        <a:bodyPr/>
        <a:lstStyle/>
        <a:p>
          <a:endParaRPr lang="en-US"/>
        </a:p>
      </dgm:t>
    </dgm:pt>
    <dgm:pt modelId="{9D4FF27D-E5E3-498D-85F6-DD517D0A2FA4}" type="pres">
      <dgm:prSet presAssocID="{53ACD0A3-6B5D-4A71-982D-14E01D4CF350}" presName="vert0" presStyleCnt="0">
        <dgm:presLayoutVars>
          <dgm:dir/>
          <dgm:animOne val="branch"/>
          <dgm:animLvl val="lvl"/>
        </dgm:presLayoutVars>
      </dgm:prSet>
      <dgm:spPr/>
    </dgm:pt>
    <dgm:pt modelId="{963B4F25-A4B0-46ED-9032-DF853A24480C}" type="pres">
      <dgm:prSet presAssocID="{8BA0031D-4A6D-4FF4-849E-E685C52B45AC}" presName="thickLine" presStyleLbl="alignNode1" presStyleIdx="0" presStyleCnt="3"/>
      <dgm:spPr/>
    </dgm:pt>
    <dgm:pt modelId="{D7F77963-951F-464D-AD1B-BB7ABE508C61}" type="pres">
      <dgm:prSet presAssocID="{8BA0031D-4A6D-4FF4-849E-E685C52B45AC}" presName="horz1" presStyleCnt="0"/>
      <dgm:spPr/>
    </dgm:pt>
    <dgm:pt modelId="{1D5CC83A-D2AC-4F20-853A-1E15C4FF4999}" type="pres">
      <dgm:prSet presAssocID="{8BA0031D-4A6D-4FF4-849E-E685C52B45AC}" presName="tx1" presStyleLbl="revTx" presStyleIdx="0" presStyleCnt="3"/>
      <dgm:spPr/>
    </dgm:pt>
    <dgm:pt modelId="{7F937838-40E5-4D54-AB1B-51DE36DD45C9}" type="pres">
      <dgm:prSet presAssocID="{8BA0031D-4A6D-4FF4-849E-E685C52B45AC}" presName="vert1" presStyleCnt="0"/>
      <dgm:spPr/>
    </dgm:pt>
    <dgm:pt modelId="{BB8DE1BD-1955-4978-8C74-ACE38E69C585}" type="pres">
      <dgm:prSet presAssocID="{D6E18D71-1ADD-49CE-9542-60BC4C80F196}" presName="thickLine" presStyleLbl="alignNode1" presStyleIdx="1" presStyleCnt="3"/>
      <dgm:spPr/>
    </dgm:pt>
    <dgm:pt modelId="{7CB57706-D26E-451A-8F38-2172AC934C9E}" type="pres">
      <dgm:prSet presAssocID="{D6E18D71-1ADD-49CE-9542-60BC4C80F196}" presName="horz1" presStyleCnt="0"/>
      <dgm:spPr/>
    </dgm:pt>
    <dgm:pt modelId="{F39935EA-7102-4807-A118-C99D4CAC02D8}" type="pres">
      <dgm:prSet presAssocID="{D6E18D71-1ADD-49CE-9542-60BC4C80F196}" presName="tx1" presStyleLbl="revTx" presStyleIdx="1" presStyleCnt="3"/>
      <dgm:spPr/>
    </dgm:pt>
    <dgm:pt modelId="{298AF0EA-C0C2-4E0C-AC71-24977C054C96}" type="pres">
      <dgm:prSet presAssocID="{D6E18D71-1ADD-49CE-9542-60BC4C80F196}" presName="vert1" presStyleCnt="0"/>
      <dgm:spPr/>
    </dgm:pt>
    <dgm:pt modelId="{B5C9FD43-2CED-4F81-B446-0618AC46CE3A}" type="pres">
      <dgm:prSet presAssocID="{5C6A2EA2-ADC9-4064-91A6-00802B5F4932}" presName="thickLine" presStyleLbl="alignNode1" presStyleIdx="2" presStyleCnt="3"/>
      <dgm:spPr/>
    </dgm:pt>
    <dgm:pt modelId="{4AE6D295-45D1-472F-A6F4-8DCE43BCE6ED}" type="pres">
      <dgm:prSet presAssocID="{5C6A2EA2-ADC9-4064-91A6-00802B5F4932}" presName="horz1" presStyleCnt="0"/>
      <dgm:spPr/>
    </dgm:pt>
    <dgm:pt modelId="{CB17A71D-8E08-44F0-AE54-BF04D0190E85}" type="pres">
      <dgm:prSet presAssocID="{5C6A2EA2-ADC9-4064-91A6-00802B5F4932}" presName="tx1" presStyleLbl="revTx" presStyleIdx="2" presStyleCnt="3"/>
      <dgm:spPr/>
    </dgm:pt>
    <dgm:pt modelId="{FE24AD9B-FD0E-44BA-B51E-2DFEAAE50E37}" type="pres">
      <dgm:prSet presAssocID="{5C6A2EA2-ADC9-4064-91A6-00802B5F4932}" presName="vert1" presStyleCnt="0"/>
      <dgm:spPr/>
    </dgm:pt>
  </dgm:ptLst>
  <dgm:cxnLst>
    <dgm:cxn modelId="{D5E0D50B-6B2A-4558-87D8-5858CAC49C0D}" type="presOf" srcId="{5C6A2EA2-ADC9-4064-91A6-00802B5F4932}" destId="{CB17A71D-8E08-44F0-AE54-BF04D0190E85}" srcOrd="0" destOrd="0" presId="urn:microsoft.com/office/officeart/2008/layout/LinedList"/>
    <dgm:cxn modelId="{24D5E71D-F231-4BAC-A327-1037B4387F8F}" type="presOf" srcId="{8BA0031D-4A6D-4FF4-849E-E685C52B45AC}" destId="{1D5CC83A-D2AC-4F20-853A-1E15C4FF4999}" srcOrd="0" destOrd="0" presId="urn:microsoft.com/office/officeart/2008/layout/LinedList"/>
    <dgm:cxn modelId="{971A1943-177E-4B4A-9A6B-46236F3D0F2A}" srcId="{53ACD0A3-6B5D-4A71-982D-14E01D4CF350}" destId="{5C6A2EA2-ADC9-4064-91A6-00802B5F4932}" srcOrd="2" destOrd="0" parTransId="{B8219C20-57E6-4342-9B20-8E44C3D872EC}" sibTransId="{3F0DDCEF-6AC9-4050-A8CC-F0B0D3C9CA5B}"/>
    <dgm:cxn modelId="{57FB5A98-B256-4339-A2CA-2B4CF2E27F3F}" type="presOf" srcId="{D6E18D71-1ADD-49CE-9542-60BC4C80F196}" destId="{F39935EA-7102-4807-A118-C99D4CAC02D8}" srcOrd="0" destOrd="0" presId="urn:microsoft.com/office/officeart/2008/layout/LinedList"/>
    <dgm:cxn modelId="{85F71BB5-8292-43C2-861A-D6D010F1CF60}" srcId="{53ACD0A3-6B5D-4A71-982D-14E01D4CF350}" destId="{8BA0031D-4A6D-4FF4-849E-E685C52B45AC}" srcOrd="0" destOrd="0" parTransId="{7E6EACF1-B94B-496F-88ED-9DD28A208866}" sibTransId="{81C76173-3011-48AE-B68C-4C0CAE69211A}"/>
    <dgm:cxn modelId="{2D1E65B7-F68A-4C01-BBA6-C2CFACE4BCD1}" type="presOf" srcId="{53ACD0A3-6B5D-4A71-982D-14E01D4CF350}" destId="{9D4FF27D-E5E3-498D-85F6-DD517D0A2FA4}" srcOrd="0" destOrd="0" presId="urn:microsoft.com/office/officeart/2008/layout/LinedList"/>
    <dgm:cxn modelId="{F05F1CB8-436C-4194-A9A5-910F9468B4B3}" srcId="{53ACD0A3-6B5D-4A71-982D-14E01D4CF350}" destId="{D6E18D71-1ADD-49CE-9542-60BC4C80F196}" srcOrd="1" destOrd="0" parTransId="{5630F99A-1EA1-435B-A9D4-29B60FEECC7F}" sibTransId="{407C4E56-E6BC-4A53-ADB6-ED600CFD5A84}"/>
    <dgm:cxn modelId="{30DF5B35-13E0-4F5C-96B7-3BCCD89B408A}" type="presParOf" srcId="{9D4FF27D-E5E3-498D-85F6-DD517D0A2FA4}" destId="{963B4F25-A4B0-46ED-9032-DF853A24480C}" srcOrd="0" destOrd="0" presId="urn:microsoft.com/office/officeart/2008/layout/LinedList"/>
    <dgm:cxn modelId="{D9072CA7-E677-415C-BFF5-031DE9F6BB29}" type="presParOf" srcId="{9D4FF27D-E5E3-498D-85F6-DD517D0A2FA4}" destId="{D7F77963-951F-464D-AD1B-BB7ABE508C61}" srcOrd="1" destOrd="0" presId="urn:microsoft.com/office/officeart/2008/layout/LinedList"/>
    <dgm:cxn modelId="{BB38DE59-0D66-412E-902C-6EAC41083914}" type="presParOf" srcId="{D7F77963-951F-464D-AD1B-BB7ABE508C61}" destId="{1D5CC83A-D2AC-4F20-853A-1E15C4FF4999}" srcOrd="0" destOrd="0" presId="urn:microsoft.com/office/officeart/2008/layout/LinedList"/>
    <dgm:cxn modelId="{99485074-231F-4CC4-9B10-0CE5B621A20D}" type="presParOf" srcId="{D7F77963-951F-464D-AD1B-BB7ABE508C61}" destId="{7F937838-40E5-4D54-AB1B-51DE36DD45C9}" srcOrd="1" destOrd="0" presId="urn:microsoft.com/office/officeart/2008/layout/LinedList"/>
    <dgm:cxn modelId="{768407CC-D920-4F48-AB65-BD6F3FBEF3E4}" type="presParOf" srcId="{9D4FF27D-E5E3-498D-85F6-DD517D0A2FA4}" destId="{BB8DE1BD-1955-4978-8C74-ACE38E69C585}" srcOrd="2" destOrd="0" presId="urn:microsoft.com/office/officeart/2008/layout/LinedList"/>
    <dgm:cxn modelId="{A1047AD8-1F1F-48FD-BED8-0A8F9BD61CD0}" type="presParOf" srcId="{9D4FF27D-E5E3-498D-85F6-DD517D0A2FA4}" destId="{7CB57706-D26E-451A-8F38-2172AC934C9E}" srcOrd="3" destOrd="0" presId="urn:microsoft.com/office/officeart/2008/layout/LinedList"/>
    <dgm:cxn modelId="{DEADDAC3-F7F7-47A2-999D-24EB658299A7}" type="presParOf" srcId="{7CB57706-D26E-451A-8F38-2172AC934C9E}" destId="{F39935EA-7102-4807-A118-C99D4CAC02D8}" srcOrd="0" destOrd="0" presId="urn:microsoft.com/office/officeart/2008/layout/LinedList"/>
    <dgm:cxn modelId="{DDDD8602-510A-40BE-A607-DA795D02DF88}" type="presParOf" srcId="{7CB57706-D26E-451A-8F38-2172AC934C9E}" destId="{298AF0EA-C0C2-4E0C-AC71-24977C054C96}" srcOrd="1" destOrd="0" presId="urn:microsoft.com/office/officeart/2008/layout/LinedList"/>
    <dgm:cxn modelId="{320973B9-5DC8-4A58-970D-7C3017408934}" type="presParOf" srcId="{9D4FF27D-E5E3-498D-85F6-DD517D0A2FA4}" destId="{B5C9FD43-2CED-4F81-B446-0618AC46CE3A}" srcOrd="4" destOrd="0" presId="urn:microsoft.com/office/officeart/2008/layout/LinedList"/>
    <dgm:cxn modelId="{30D69D73-5731-4041-8284-E26BCEB2394D}" type="presParOf" srcId="{9D4FF27D-E5E3-498D-85F6-DD517D0A2FA4}" destId="{4AE6D295-45D1-472F-A6F4-8DCE43BCE6ED}" srcOrd="5" destOrd="0" presId="urn:microsoft.com/office/officeart/2008/layout/LinedList"/>
    <dgm:cxn modelId="{9A8578B3-A084-4D2E-82BC-98A63E314D11}" type="presParOf" srcId="{4AE6D295-45D1-472F-A6F4-8DCE43BCE6ED}" destId="{CB17A71D-8E08-44F0-AE54-BF04D0190E85}" srcOrd="0" destOrd="0" presId="urn:microsoft.com/office/officeart/2008/layout/LinedList"/>
    <dgm:cxn modelId="{3E635244-2F17-41E0-9F29-53BE6B4DEF15}" type="presParOf" srcId="{4AE6D295-45D1-472F-A6F4-8DCE43BCE6ED}" destId="{FE24AD9B-FD0E-44BA-B51E-2DFEAAE50E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B4F25-A4B0-46ED-9032-DF853A24480C}">
      <dsp:nvSpPr>
        <dsp:cNvPr id="0" name=""/>
        <dsp:cNvSpPr/>
      </dsp:nvSpPr>
      <dsp:spPr>
        <a:xfrm>
          <a:off x="0" y="1485"/>
          <a:ext cx="52857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5CC83A-D2AC-4F20-853A-1E15C4FF4999}">
      <dsp:nvSpPr>
        <dsp:cNvPr id="0" name=""/>
        <dsp:cNvSpPr/>
      </dsp:nvSpPr>
      <dsp:spPr>
        <a:xfrm>
          <a:off x="0" y="1485"/>
          <a:ext cx="5285791" cy="10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Complete pages 24, 25 and 26 of your exercise books. </a:t>
          </a:r>
          <a:endParaRPr lang="en-US" sz="2900" kern="1200" dirty="0"/>
        </a:p>
      </dsp:txBody>
      <dsp:txXfrm>
        <a:off x="0" y="1485"/>
        <a:ext cx="5285791" cy="1013191"/>
      </dsp:txXfrm>
    </dsp:sp>
    <dsp:sp modelId="{BB8DE1BD-1955-4978-8C74-ACE38E69C585}">
      <dsp:nvSpPr>
        <dsp:cNvPr id="0" name=""/>
        <dsp:cNvSpPr/>
      </dsp:nvSpPr>
      <dsp:spPr>
        <a:xfrm>
          <a:off x="0" y="1014677"/>
          <a:ext cx="52857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935EA-7102-4807-A118-C99D4CAC02D8}">
      <dsp:nvSpPr>
        <dsp:cNvPr id="0" name=""/>
        <dsp:cNvSpPr/>
      </dsp:nvSpPr>
      <dsp:spPr>
        <a:xfrm>
          <a:off x="0" y="1014677"/>
          <a:ext cx="5285791" cy="10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0" y="1014677"/>
        <a:ext cx="5285791" cy="1013191"/>
      </dsp:txXfrm>
    </dsp:sp>
    <dsp:sp modelId="{B5C9FD43-2CED-4F81-B446-0618AC46CE3A}">
      <dsp:nvSpPr>
        <dsp:cNvPr id="0" name=""/>
        <dsp:cNvSpPr/>
      </dsp:nvSpPr>
      <dsp:spPr>
        <a:xfrm>
          <a:off x="0" y="2027869"/>
          <a:ext cx="52857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7A71D-8E08-44F0-AE54-BF04D0190E85}">
      <dsp:nvSpPr>
        <dsp:cNvPr id="0" name=""/>
        <dsp:cNvSpPr/>
      </dsp:nvSpPr>
      <dsp:spPr>
        <a:xfrm>
          <a:off x="0" y="2027869"/>
          <a:ext cx="5285791" cy="10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Complete worksheet given during class. </a:t>
          </a:r>
          <a:endParaRPr lang="en-US" sz="2900" kern="1200" dirty="0"/>
        </a:p>
      </dsp:txBody>
      <dsp:txXfrm>
        <a:off x="0" y="2027869"/>
        <a:ext cx="5285791" cy="1013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86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9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8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03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0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1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9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0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4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5F9CF95-1C3B-421F-9247-0AFC4BBC5D4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47D41C2-85E6-4648-A0AB-EAFCA0EA8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9Bn7f2qOMM" TargetMode="External"/><Relationship Id="rId2" Type="http://schemas.openxmlformats.org/officeDocument/2006/relationships/hyperlink" Target="https://www.youtube.com/watch?v=5yO433hdR2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6AB9-7216-4ED2-8778-A8C4E9A71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70" y="2386744"/>
            <a:ext cx="5928358" cy="1645920"/>
          </a:xfrm>
        </p:spPr>
        <p:txBody>
          <a:bodyPr>
            <a:normAutofit/>
          </a:bodyPr>
          <a:lstStyle/>
          <a:p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حرف التاء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حرف التاء - حرف ت - الحروف واشكالها للأطفال - YouTube">
            <a:extLst>
              <a:ext uri="{FF2B5EF4-FFF2-40B4-BE49-F238E27FC236}">
                <a16:creationId xmlns:a16="http://schemas.microsoft.com/office/drawing/2014/main" id="{EF55E6F7-B689-4BA6-B608-D89A849DD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21"/>
          <a:stretch/>
        </p:blipFill>
        <p:spPr bwMode="auto">
          <a:xfrm>
            <a:off x="620925" y="1074813"/>
            <a:ext cx="3374137" cy="6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66C8D-C612-4264-922B-2D2C06A0B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9" y="2458743"/>
            <a:ext cx="3186190" cy="1792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C0160-622E-4BFA-B1FC-CA31CDC42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25" y="4469946"/>
            <a:ext cx="3374138" cy="1687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2715C-712B-408C-8E9E-6C458CCDCFA8}"/>
              </a:ext>
            </a:extLst>
          </p:cNvPr>
          <p:cNvSpPr txBox="1"/>
          <p:nvPr/>
        </p:nvSpPr>
        <p:spPr>
          <a:xfrm>
            <a:off x="9895840" y="325120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08/10/22</a:t>
            </a:r>
          </a:p>
        </p:txBody>
      </p:sp>
    </p:spTree>
    <p:extLst>
      <p:ext uri="{BB962C8B-B14F-4D97-AF65-F5344CB8AC3E}">
        <p14:creationId xmlns:p14="http://schemas.microsoft.com/office/powerpoint/2010/main" val="209554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8F20-7821-4E11-B3F8-327417BF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درس الثالث - حرف ت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0D422-42C2-4AD3-88D6-8D204EC1A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04040"/>
                </a:solidFill>
              </a:rPr>
              <a:t>Lets watch the alphabet to refresh our minds.</a:t>
            </a:r>
          </a:p>
          <a:p>
            <a:r>
              <a:rPr lang="en-GB" dirty="0">
                <a:solidFill>
                  <a:srgbClr val="404040"/>
                </a:solidFill>
                <a:hlinkClick r:id="rId2"/>
              </a:rPr>
              <a:t>https://www.youtube.com/watch?v=5yO433hdR2M</a:t>
            </a:r>
            <a:endParaRPr lang="en-GB" dirty="0">
              <a:solidFill>
                <a:srgbClr val="404040"/>
              </a:solidFill>
            </a:endParaRPr>
          </a:p>
          <a:p>
            <a:r>
              <a:rPr lang="en-GB" dirty="0">
                <a:solidFill>
                  <a:srgbClr val="404040"/>
                </a:solidFill>
              </a:rPr>
              <a:t>Now lets watch a video for todays letter:</a:t>
            </a:r>
          </a:p>
          <a:p>
            <a:r>
              <a:rPr lang="en-GB" dirty="0">
                <a:solidFill>
                  <a:srgbClr val="404040"/>
                </a:solidFill>
                <a:hlinkClick r:id="rId3"/>
              </a:rPr>
              <a:t>https://www.youtube.com/watch?v=B9Bn7f2qOMM</a:t>
            </a:r>
            <a:r>
              <a:rPr lang="en-GB" dirty="0">
                <a:solidFill>
                  <a:srgbClr val="40404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9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&#10;&#10;Description automatically generated">
            <a:extLst>
              <a:ext uri="{FF2B5EF4-FFF2-40B4-BE49-F238E27FC236}">
                <a16:creationId xmlns:a16="http://schemas.microsoft.com/office/drawing/2014/main" id="{246CBC14-1A09-4312-AA41-E20F3C4C8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20" y="3377509"/>
            <a:ext cx="3898664" cy="30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D97E9-9208-4FB0-B095-A5AF63F5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ar-AE">
                <a:latin typeface="Arial" panose="020B0604020202020204" pitchFamily="34" charset="0"/>
                <a:cs typeface="Arial" panose="020B0604020202020204" pitchFamily="34" charset="0"/>
              </a:rPr>
              <a:t>كيف نكتب حرف التاء 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مواضع الحروف | مواضع حرف التاء ( ت ) | أول الكلمة | وسط الكلمة | آخر الكلمة  - فيديو Dailymotion">
            <a:extLst>
              <a:ext uri="{FF2B5EF4-FFF2-40B4-BE49-F238E27FC236}">
                <a16:creationId xmlns:a16="http://schemas.microsoft.com/office/drawing/2014/main" id="{6BF23031-84B4-4B14-8B78-DCF5C9F6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33" y="428003"/>
            <a:ext cx="4671595" cy="26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ontent Placeholder 2055">
            <a:extLst>
              <a:ext uri="{FF2B5EF4-FFF2-40B4-BE49-F238E27FC236}">
                <a16:creationId xmlns:a16="http://schemas.microsoft.com/office/drawing/2014/main" id="{55F36842-9818-4001-849B-CF27F9A96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0" y="2858703"/>
            <a:ext cx="5675283" cy="364369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AE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اول الكلمة:  </a:t>
            </a:r>
            <a:r>
              <a:rPr lang="ar-A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تـ</a:t>
            </a:r>
            <a:r>
              <a:rPr lang="ar-AE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A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lang="ar-AE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فاحة</a:t>
            </a:r>
          </a:p>
          <a:p>
            <a:pPr marL="0" indent="0" algn="r">
              <a:buNone/>
            </a:pPr>
            <a:r>
              <a:rPr lang="ar-AE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وسط الكلمة: </a:t>
            </a:r>
            <a:r>
              <a:rPr lang="ar-A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ـتـ</a:t>
            </a:r>
            <a:r>
              <a:rPr lang="ar-AE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ك</a:t>
            </a:r>
            <a:r>
              <a:rPr lang="ar-A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lang="ar-AE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اب</a:t>
            </a:r>
          </a:p>
          <a:p>
            <a:pPr marL="0" indent="0" algn="r">
              <a:buNone/>
            </a:pPr>
            <a:r>
              <a:rPr lang="ar-AE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وفي اخر الكلمة: </a:t>
            </a:r>
            <a:r>
              <a:rPr lang="ar-A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ـت</a:t>
            </a:r>
            <a:r>
              <a:rPr lang="ar-AE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بي</a:t>
            </a:r>
            <a:r>
              <a:rPr lang="ar-A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endParaRPr lang="en-GB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5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6CEA3-4B01-44AD-999D-3E3C32D5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FFFFFF"/>
                </a:solidFill>
              </a:rPr>
              <a:t>Exercise 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4E01C-35F4-4F60-9CB5-7063920E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GB" sz="2000" dirty="0"/>
              <a:t>Complete pages 22 and 23 in your exercise work. </a:t>
            </a:r>
          </a:p>
        </p:txBody>
      </p:sp>
    </p:spTree>
    <p:extLst>
      <p:ext uri="{BB962C8B-B14F-4D97-AF65-F5344CB8AC3E}">
        <p14:creationId xmlns:p14="http://schemas.microsoft.com/office/powerpoint/2010/main" val="338084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1106E-932A-4D3D-8ADE-34E98048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prstGeom prst="ellipse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GB"/>
              <a:t>homework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ave A Great Weekend Gif Animation Picture Nice Wishes">
            <a:extLst>
              <a:ext uri="{FF2B5EF4-FFF2-40B4-BE49-F238E27FC236}">
                <a16:creationId xmlns:a16="http://schemas.microsoft.com/office/drawing/2014/main" id="{D96DCB70-A53E-4AEF-B035-E6EB490300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5364" y="2347807"/>
            <a:ext cx="3355848" cy="18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9E22A47-1644-4E00-A9C8-A32D38A4A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739171"/>
              </p:ext>
            </p:extLst>
          </p:nvPr>
        </p:nvGraphicFramePr>
        <p:xfrm>
          <a:off x="804671" y="2858703"/>
          <a:ext cx="5285791" cy="304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685852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حرف التاء </vt:lpstr>
      <vt:lpstr>درس الثالث - حرف ت</vt:lpstr>
      <vt:lpstr>كيف نكتب حرف التاء </vt:lpstr>
      <vt:lpstr>Exercise work!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حرف التاء</dc:title>
  <dc:creator>Reem Hachich</dc:creator>
  <cp:lastModifiedBy>Reem Hachich</cp:lastModifiedBy>
  <cp:revision>4</cp:revision>
  <dcterms:created xsi:type="dcterms:W3CDTF">2020-10-07T18:07:37Z</dcterms:created>
  <dcterms:modified xsi:type="dcterms:W3CDTF">2022-10-06T19:01:37Z</dcterms:modified>
</cp:coreProperties>
</file>