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8" r:id="rId3"/>
    <p:sldId id="259" r:id="rId4"/>
    <p:sldId id="260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6969C88-B244-455D-A017-012B25B1ACD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42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2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921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4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6969C88-B244-455D-A017-012B25B1ACD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69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2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8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1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263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6969C88-B244-455D-A017-012B25B1ACD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9963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33863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q8jGh1f9Hw" TargetMode="External"/><Relationship Id="rId2" Type="http://schemas.openxmlformats.org/officeDocument/2006/relationships/hyperlink" Target="https://www.youtube.com/watch?v=5yO433hdR2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qoqyce2RHg&amp;feature=youtu.b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A62D6A6A-3411-4475-B56A-C2263F7F2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402AE89-425F-4B34-B74A-AA502519B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999489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A7619B8-6EFB-47E4-8848-98CEFB2638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4804317" cy="557107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8E770CE-B94A-4ABC-89DD-4F98938E4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87" y="809244"/>
            <a:ext cx="4471416" cy="52395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A51977-B2A6-4C5B-A2A3-A065886AB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42" y="1559768"/>
            <a:ext cx="3576306" cy="3135379"/>
          </a:xfrm>
        </p:spPr>
        <p:txBody>
          <a:bodyPr>
            <a:normAutofit/>
          </a:bodyPr>
          <a:lstStyle/>
          <a:p>
            <a:r>
              <a:rPr lang="ar-AE" sz="4800"/>
              <a:t>حرف الجيم</a:t>
            </a:r>
            <a:endParaRPr lang="en-GB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C61AA1-642E-4BF5-8126-D41BAB1B9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200" y="4708186"/>
            <a:ext cx="3568591" cy="79708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GB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8DCA167-CF63-4B97-B8FD-CEBBCB267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85375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A678636-9D22-4C39-8617-3E84CC984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079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9C39E7D-F9CE-4FB4-98C0-2CC2155B2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9243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7167D7B-0E0B-4EC8-AF51-CB1904C16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0796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89" name="Rectangle 88">
            <a:extLst>
              <a:ext uri="{FF2B5EF4-FFF2-40B4-BE49-F238E27FC236}">
                <a16:creationId xmlns:a16="http://schemas.microsoft.com/office/drawing/2014/main" id="{7AB4722C-9952-49C6-9ACC-781F2A30C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9584" y="0"/>
            <a:ext cx="61924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26B4863-68D6-47E9-8715-352695043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BC7B4D-1E9E-4DAE-8B86-AE6A12CC98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t="28133" r="2136" b="47266"/>
          <a:stretch/>
        </p:blipFill>
        <p:spPr>
          <a:xfrm>
            <a:off x="6420908" y="1261733"/>
            <a:ext cx="2364317" cy="859815"/>
          </a:xfrm>
          <a:prstGeom prst="rect">
            <a:avLst/>
          </a:prstGeom>
        </p:spPr>
      </p:pic>
      <p:sp>
        <p:nvSpPr>
          <p:cNvPr id="93" name="Rectangle 92">
            <a:extLst>
              <a:ext uri="{FF2B5EF4-FFF2-40B4-BE49-F238E27FC236}">
                <a16:creationId xmlns:a16="http://schemas.microsoft.com/office/drawing/2014/main" id="{C851D6C8-1FCC-4F22-BA37-198A882A4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9624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تعليم حرف ج للاطفال , كلمات حرف ج - عزه و ثقه">
            <a:extLst>
              <a:ext uri="{FF2B5EF4-FFF2-40B4-BE49-F238E27FC236}">
                <a16:creationId xmlns:a16="http://schemas.microsoft.com/office/drawing/2014/main" id="{5ACE34E5-F7AA-4191-9F49-CD196325E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02775" y="949836"/>
            <a:ext cx="2364317" cy="148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Rectangle 94">
            <a:extLst>
              <a:ext uri="{FF2B5EF4-FFF2-40B4-BE49-F238E27FC236}">
                <a16:creationId xmlns:a16="http://schemas.microsoft.com/office/drawing/2014/main" id="{53F0AB2F-D873-42E0-B6E8-F67548F122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0991" y="3474720"/>
            <a:ext cx="6100915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صور حرف الجيم , خلفيات منوعه لحرف ال ج - رسائل حب">
            <a:extLst>
              <a:ext uri="{FF2B5EF4-FFF2-40B4-BE49-F238E27FC236}">
                <a16:creationId xmlns:a16="http://schemas.microsoft.com/office/drawing/2014/main" id="{6CFFC61F-F618-4FD4-9A89-1A4DB7766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3246" y="3796452"/>
            <a:ext cx="4892525" cy="273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34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8E2B7-9865-40C8-8EBF-365E61807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/>
              <a:t>الدرس الخامس - حرف ج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42D59-7D16-4E28-BF66-984A80303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Lets see who can recall the alphabet on their own? If you need any help click the video below:</a:t>
            </a:r>
          </a:p>
          <a:p>
            <a:r>
              <a:rPr lang="en-GB" dirty="0">
                <a:hlinkClick r:id="rId2"/>
              </a:rPr>
              <a:t>https://www.youtube.com/watch?v=5yO433hdR2M</a:t>
            </a:r>
            <a:endParaRPr lang="en-GB" dirty="0"/>
          </a:p>
          <a:p>
            <a:r>
              <a:rPr lang="en-GB" dirty="0"/>
              <a:t>Lets us begin with letter </a:t>
            </a:r>
            <a:r>
              <a:rPr lang="ar-AE" dirty="0"/>
              <a:t>ج</a:t>
            </a:r>
            <a:r>
              <a:rPr lang="en-GB" dirty="0"/>
              <a:t>:</a:t>
            </a:r>
          </a:p>
          <a:p>
            <a:r>
              <a:rPr lang="en-GB" dirty="0">
                <a:hlinkClick r:id="rId3"/>
              </a:rPr>
              <a:t>https://www.youtube.com/watch?v=Vq8jGh1f9Hw</a:t>
            </a:r>
            <a:endParaRPr lang="en-GB" dirty="0"/>
          </a:p>
          <a:p>
            <a:r>
              <a:rPr lang="en-GB" dirty="0">
                <a:hlinkClick r:id="rId4"/>
              </a:rPr>
              <a:t>https://www.youtube.com/watch?v=3qoqyce2RHg&amp;feature=youtu.be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147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6BDB3-61EE-493D-9DD5-881923603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69645"/>
            <a:ext cx="10058400" cy="393192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AE" sz="2800" dirty="0">
                <a:latin typeface="Arial" panose="020B0604020202020204" pitchFamily="34" charset="0"/>
                <a:cs typeface="Arial" panose="020B0604020202020204" pitchFamily="34" charset="0"/>
              </a:rPr>
              <a:t>كيف نكتب حرف ج</a:t>
            </a:r>
          </a:p>
          <a:p>
            <a:pPr marL="0" indent="0" algn="r">
              <a:buNone/>
            </a:pPr>
            <a:r>
              <a:rPr lang="ar-AE" sz="2800" dirty="0">
                <a:latin typeface="Arial" panose="020B0604020202020204" pitchFamily="34" charset="0"/>
                <a:cs typeface="Arial" panose="020B0604020202020204" pitchFamily="34" charset="0"/>
              </a:rPr>
              <a:t>اول الكلمة:</a:t>
            </a:r>
            <a:r>
              <a:rPr lang="ar-A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جـ          ج</a:t>
            </a:r>
            <a:r>
              <a:rPr lang="ar-AE" sz="2800" dirty="0">
                <a:latin typeface="Arial" panose="020B0604020202020204" pitchFamily="34" charset="0"/>
                <a:cs typeface="Arial" panose="020B0604020202020204" pitchFamily="34" charset="0"/>
              </a:rPr>
              <a:t>مل </a:t>
            </a:r>
          </a:p>
          <a:p>
            <a:pPr marL="0" indent="0" algn="r">
              <a:buNone/>
            </a:pPr>
            <a:r>
              <a:rPr lang="ar-AE" sz="2800" dirty="0">
                <a:latin typeface="Arial" panose="020B0604020202020204" pitchFamily="34" charset="0"/>
                <a:cs typeface="Arial" panose="020B0604020202020204" pitchFamily="34" charset="0"/>
              </a:rPr>
              <a:t>وسط الكلمة: </a:t>
            </a:r>
            <a:r>
              <a:rPr lang="ar-A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ـجـ  </a:t>
            </a:r>
            <a:r>
              <a:rPr lang="ar-AE" sz="2800" dirty="0">
                <a:latin typeface="Arial" panose="020B0604020202020204" pitchFamily="34" charset="0"/>
                <a:cs typeface="Arial" panose="020B0604020202020204" pitchFamily="34" charset="0"/>
              </a:rPr>
              <a:t>     مس</a:t>
            </a:r>
            <a:r>
              <a:rPr lang="ar-A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</a:t>
            </a:r>
            <a:r>
              <a:rPr lang="ar-AE" sz="2800" dirty="0">
                <a:latin typeface="Arial" panose="020B0604020202020204" pitchFamily="34" charset="0"/>
                <a:cs typeface="Arial" panose="020B0604020202020204" pitchFamily="34" charset="0"/>
              </a:rPr>
              <a:t>د</a:t>
            </a:r>
          </a:p>
          <a:p>
            <a:pPr marL="0" indent="0" algn="r">
              <a:buNone/>
            </a:pPr>
            <a:r>
              <a:rPr lang="ar-AE" sz="2800" dirty="0">
                <a:latin typeface="Arial" panose="020B0604020202020204" pitchFamily="34" charset="0"/>
                <a:cs typeface="Arial" panose="020B0604020202020204" pitchFamily="34" charset="0"/>
              </a:rPr>
              <a:t>اخر الكلمة:  </a:t>
            </a:r>
            <a:r>
              <a:rPr lang="ar-A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ـج </a:t>
            </a:r>
            <a:r>
              <a:rPr lang="ar-AE" sz="2800" dirty="0">
                <a:latin typeface="Arial" panose="020B0604020202020204" pitchFamily="34" charset="0"/>
                <a:cs typeface="Arial" panose="020B0604020202020204" pitchFamily="34" charset="0"/>
              </a:rPr>
              <a:t>       د</a:t>
            </a:r>
            <a:r>
              <a:rPr lang="ar-A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</a:t>
            </a:r>
            <a:r>
              <a:rPr lang="ar-AE" sz="2800" dirty="0"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ar-A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</a:t>
            </a:r>
            <a:endParaRPr lang="en-GB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amel Cartoon Images, Stock Photos &amp; Vectors | Shutterstock">
            <a:extLst>
              <a:ext uri="{FF2B5EF4-FFF2-40B4-BE49-F238E27FC236}">
                <a16:creationId xmlns:a16="http://schemas.microsoft.com/office/drawing/2014/main" id="{CDB99D68-5E68-49A3-BC89-3A1D588C2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45" y="670560"/>
            <a:ext cx="24765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osque Cartoon Images, Stock Photos &amp; Vectors | Shutterstock">
            <a:extLst>
              <a:ext uri="{FF2B5EF4-FFF2-40B4-BE49-F238E27FC236}">
                <a16:creationId xmlns:a16="http://schemas.microsoft.com/office/drawing/2014/main" id="{E4F456FD-ED9E-401A-B1B4-C9068F725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670560"/>
            <a:ext cx="24765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hicken cartoon Royalty Free Vector Image - VectorStock">
            <a:extLst>
              <a:ext uri="{FF2B5EF4-FFF2-40B4-BE49-F238E27FC236}">
                <a16:creationId xmlns:a16="http://schemas.microsoft.com/office/drawing/2014/main" id="{C556E7F1-FEFA-42B0-B63D-40487D3C83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78"/>
          <a:stretch/>
        </p:blipFill>
        <p:spPr bwMode="auto">
          <a:xfrm>
            <a:off x="2219960" y="3520440"/>
            <a:ext cx="2997450" cy="22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969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84B5FFB-E400-49F0-8153-75622C96F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E734E7-3EBF-463F-9D80-2668EE36A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685F97-04E2-4F32-B20B-3CB5C4D1F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7F0196-A6E1-4D1C-B47F-8CF95D759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21404AE-4400-43A1-94EC-16F37AE01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6CF6F17-8CCC-492C-A2CB-97CCBF7CB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93A3195-94A6-4E0A-BE4A-12564DAEE2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91373ED-58A8-4EEA-959E-7BD3C97B1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836677E-F83B-4FAB-8095-870076307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850103-5486-424A-993D-7904A6BEF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205" y="1887795"/>
            <a:ext cx="9673306" cy="27331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100" cap="all" spc="-100"/>
              <a:t>Please now complete the tasks in your exercise books </a:t>
            </a:r>
            <a:r>
              <a:rPr lang="en-US" sz="6100" cap="all" spc="-100">
                <a:sym typeface="Wingdings" panose="05000000000000000000" pitchFamily="2" charset="2"/>
              </a:rPr>
              <a:t></a:t>
            </a:r>
            <a:endParaRPr lang="en-US" sz="6100" cap="all" spc="-1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93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19EA6-32AC-4CCC-B225-72B1851E2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Homework</a:t>
            </a:r>
            <a:br>
              <a:rPr lang="en-GB" dirty="0"/>
            </a:br>
            <a:r>
              <a:rPr lang="ar-AE" dirty="0"/>
              <a:t>واجب البيتي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D70A6-BAFD-4366-A413-07A59D7DC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135" y="1912620"/>
            <a:ext cx="10058400" cy="3931920"/>
          </a:xfrm>
        </p:spPr>
        <p:txBody>
          <a:bodyPr/>
          <a:lstStyle/>
          <a:p>
            <a:r>
              <a:rPr lang="en-GB" dirty="0"/>
              <a:t>Finish off all your book exercises</a:t>
            </a:r>
          </a:p>
        </p:txBody>
      </p:sp>
      <p:pic>
        <p:nvPicPr>
          <p:cNvPr id="5122" name="Picture 2" descr="Have a Wonderful Weekend Animated Text Glitter Graphic Comment | Weekend  quotes, Happy weekend quotes, Good morning quotes">
            <a:extLst>
              <a:ext uri="{FF2B5EF4-FFF2-40B4-BE49-F238E27FC236}">
                <a16:creationId xmlns:a16="http://schemas.microsoft.com/office/drawing/2014/main" id="{F08D399A-8F46-485B-9E88-253356D3AE6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905" y="2289810"/>
            <a:ext cx="24003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509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119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Garamond</vt:lpstr>
      <vt:lpstr>Savon</vt:lpstr>
      <vt:lpstr>حرف الجيم</vt:lpstr>
      <vt:lpstr>الدرس الخامس - حرف ج</vt:lpstr>
      <vt:lpstr>PowerPoint Presentation</vt:lpstr>
      <vt:lpstr>Please now complete the tasks in your exercise books </vt:lpstr>
      <vt:lpstr>Homework واجب البيتي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INFORMATION WHEN USING THE POWERPOINT</dc:title>
  <dc:creator>Reem Hachich</dc:creator>
  <cp:lastModifiedBy>Reem Hachich</cp:lastModifiedBy>
  <cp:revision>6</cp:revision>
  <dcterms:created xsi:type="dcterms:W3CDTF">2020-10-21T17:38:19Z</dcterms:created>
  <dcterms:modified xsi:type="dcterms:W3CDTF">2022-10-20T23:38:26Z</dcterms:modified>
</cp:coreProperties>
</file>