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017F8-0964-48B5-906F-ACBEB7D90B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AE4FA1-974B-440C-A7C7-17CA5F73A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D70BF-7967-486F-865B-BD3278499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014B4-7B10-4BFA-B19F-DACD534D2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36C29-ADCD-4663-B152-8D9B3CF05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45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F1D49-156B-40C8-947D-B81A57A11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4C69F-16DC-42EE-820C-D931A0CB4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4E5AE-88B1-41D2-9C10-9E55EAC78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6B05-0446-41C7-9805-88D40F232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A92E3-34E8-4416-BC94-98D7E2E69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467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F13AED-EB3B-4ADE-BC13-CE20009ABA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CC69E3-F068-4E5E-A5AB-D86DD7D90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14059A-AD38-4459-903E-09226756E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35BC5-FBE3-4C25-B8EA-D80154726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58512-BD12-47EC-B6F4-928CB67D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495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F92D0-9536-4F30-B6FF-DC20C611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3CF66-4605-418E-BBE3-B5F3B0820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18FEC5-AA02-4274-BD52-1E7E2C924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982C3-2E86-4147-9AAA-FC46E90ED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B892A-CECC-4BC6-9619-33C503E77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99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AAB2-BB60-487B-9DC0-4FA7119A4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AA257-61DB-4242-8115-3A0862264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C2ED3-AFF9-4D74-9EC8-79BCC6327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B94A3-E5C4-4E91-91A4-AFD076B4B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E6FB8-7C94-4A23-9464-39FE6C10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33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F2D2E-411E-4547-A2C5-D5F031CE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757A-4381-4ECF-BB7A-B8793E884C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47BD4E-9F7C-4B68-9D32-4B92361DD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9190F8-3544-4C8A-BEF3-F19A67E4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62F67-C7F3-4DA4-A996-CC81A3D2C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E7EAEB-9EA4-43C9-A2E4-416C1FA5E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25E3A-8ACB-45D7-A8D0-D03A6303B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062B4-C68C-4D3A-A932-DD9860299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75206F-4F13-42DA-8F97-70455E667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27969A-AA79-41CF-8A2E-3EC2C96F1E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1BB6D3-F002-47BD-A41D-DE7F51C11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E3F139-BE1F-4ED8-8838-B58C4BAF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0553CB-D506-4197-AE47-ECEDD3E96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3F6DB2-3B6D-4E9A-9867-B9F0D79FE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13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C754A-9F84-4942-96E7-2A6687F92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4E8C66-9BC8-4B38-AC92-A8FF9881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17349D-94D4-459B-96B8-0A1DDEB04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B08955-A866-418C-8F0A-9856046F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94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D737A2-B38E-4BF1-90D8-627EB285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D46D1-B3AC-4A89-A10F-C659EB1A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96430-229D-4D5E-AF60-0ABD5AFF0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156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68B53-FD11-4535-9BD3-700B7C7DA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D59D8-C3A2-45A3-911B-9973D51C2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717A58-87A5-4973-B8F7-EE1EE8480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9CFFB-4971-4BC8-AEB8-BAF1B141E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08830C-117A-4D4B-9C28-D8D0939C7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C7BD3-22CF-4E41-9F83-7E7213D79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28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8E9F0-13F8-408F-96BF-F1DEF405F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97BE37-D7D0-4F2E-9041-55EC76111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C8C8B4-71A1-46C8-AC3F-E0B24B3EB3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96C56-FDA2-4F71-A72A-169074AEE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E7608-CD98-4DBB-AE15-F2E12CFD8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AEA9A-BEFC-4F76-9660-DF1D50279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97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E36764-E406-4854-93E3-7AD0760C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795AB-3231-4D9B-877B-9E42F30F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F4A4A-00C2-48D0-8765-7DC82F15BA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0CF983-B43A-447B-ACAC-5AD1D8D79C5D}" type="datetimeFigureOut">
              <a:rPr lang="en-GB" smtClean="0"/>
              <a:t>20/06/2020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8B04E-298C-4E3F-A7AF-705C91BFE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B23D6-582D-4FE5-8554-722AEED1F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5BBA1-933C-4194-A360-FF3C9DBAF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3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aJ2-b5lkNWg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2ED5C-7BAE-4778-BA5A-9C8D5A4FC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3306"/>
            <a:ext cx="12100249" cy="1361025"/>
          </a:xfrm>
        </p:spPr>
        <p:txBody>
          <a:bodyPr>
            <a:normAutofit fontScale="90000"/>
          </a:bodyPr>
          <a:lstStyle/>
          <a:p>
            <a:r>
              <a:rPr lang="en-GB" sz="4400" b="1" dirty="0"/>
              <a:t>You need to review this video and see the specification of GCSE </a:t>
            </a:r>
            <a:br>
              <a:rPr lang="en-GB" sz="2000" b="1" dirty="0"/>
            </a:br>
            <a:r>
              <a:rPr lang="en-GB" sz="2000" b="1" dirty="0">
                <a:solidFill>
                  <a:srgbClr val="FF0000"/>
                </a:solidFill>
              </a:rPr>
              <a:t>press enable editing / enable content to </a:t>
            </a:r>
            <a:r>
              <a:rPr lang="en-GB" sz="2000" b="1">
                <a:solidFill>
                  <a:srgbClr val="FF0000"/>
                </a:solidFill>
              </a:rPr>
              <a:t>play the video</a:t>
            </a:r>
            <a:endParaRPr lang="en-GB" sz="4400" b="1" dirty="0">
              <a:solidFill>
                <a:srgbClr val="FF0000"/>
              </a:solidFill>
            </a:endParaRPr>
          </a:p>
        </p:txBody>
      </p:sp>
      <p:pic>
        <p:nvPicPr>
          <p:cNvPr id="4" name="Online Media 3" title="2019 GCSE Arabic New 9-1 Specification and Changes | Pearson | Arabic Daily TV">
            <a:hlinkClick r:id="" action="ppaction://media"/>
            <a:extLst>
              <a:ext uri="{FF2B5EF4-FFF2-40B4-BE49-F238E27FC236}">
                <a16:creationId xmlns:a16="http://schemas.microsoft.com/office/drawing/2014/main" id="{2722C642-E4EE-488D-A2FF-A4754218DD34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1751" y="1602377"/>
            <a:ext cx="12008498" cy="504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551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</Words>
  <Application>Microsoft Office PowerPoint</Application>
  <PresentationFormat>Widescreen</PresentationFormat>
  <Paragraphs>1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 need to review this video and see the specification of GCSE  press enable editing / enable content to play the video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need to review this video and see the specification of GCSE </dc:title>
  <dc:creator>Wafa Said</dc:creator>
  <cp:lastModifiedBy>Wafa Said</cp:lastModifiedBy>
  <cp:revision>3</cp:revision>
  <dcterms:created xsi:type="dcterms:W3CDTF">2020-06-19T22:51:16Z</dcterms:created>
  <dcterms:modified xsi:type="dcterms:W3CDTF">2020-06-19T23:00:22Z</dcterms:modified>
</cp:coreProperties>
</file>